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3" r:id="rId1"/>
    <p:sldMasterId id="2147483674" r:id="rId2"/>
    <p:sldMasterId id="2147483688" r:id="rId3"/>
  </p:sldMasterIdLst>
  <p:notesMasterIdLst>
    <p:notesMasterId r:id="rId14"/>
  </p:notesMasterIdLst>
  <p:handoutMasterIdLst>
    <p:handoutMasterId r:id="rId15"/>
  </p:handoutMasterIdLst>
  <p:sldIdLst>
    <p:sldId id="273" r:id="rId4"/>
    <p:sldId id="272" r:id="rId5"/>
    <p:sldId id="281" r:id="rId6"/>
    <p:sldId id="285" r:id="rId7"/>
    <p:sldId id="278" r:id="rId8"/>
    <p:sldId id="286" r:id="rId9"/>
    <p:sldId id="282" r:id="rId10"/>
    <p:sldId id="280" r:id="rId11"/>
    <p:sldId id="283" r:id="rId12"/>
    <p:sldId id="276" r:id="rId13"/>
  </p:sldIdLst>
  <p:sldSz cx="12599988" cy="71993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2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47C6"/>
    <a:srgbClr val="0563CA"/>
    <a:srgbClr val="0096FF"/>
    <a:srgbClr val="034EBE"/>
    <a:srgbClr val="0695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270"/>
    <p:restoredTop sz="94674"/>
  </p:normalViewPr>
  <p:slideViewPr>
    <p:cSldViewPr snapToGrid="0" snapToObjects="1">
      <p:cViewPr varScale="1">
        <p:scale>
          <a:sx n="115" d="100"/>
          <a:sy n="115" d="100"/>
        </p:scale>
        <p:origin x="224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43" d="100"/>
          <a:sy n="143" d="100"/>
        </p:scale>
        <p:origin x="4488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B04E5741-C037-7242-A06E-98421A385F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0A806ED-D29A-4C49-AAF9-398BAB76353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AD28DD-E98C-DC47-BE53-B807F505DA79}" type="datetimeFigureOut">
              <a:rPr lang="es-MX" smtClean="0"/>
              <a:t>25/05/26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50B983B-A6ED-ED44-84C6-6576178A294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0BA2A04-E0AB-A648-B909-EF8ED994355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204D46-5719-C847-8229-0C3891851F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516984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64F42-6D37-0F45-A7D3-A7CE6F29D68E}" type="datetimeFigureOut">
              <a:rPr lang="es-MX" smtClean="0"/>
              <a:t>25/05/26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43000"/>
            <a:ext cx="54006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ECC6B3-C27C-8E4E-B4DA-F4356A95E6D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85123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rátula Título y Pone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95CEA39F-F72B-8943-AC5D-305B5C99965E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391183" y="3599656"/>
            <a:ext cx="9918229" cy="7961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6600"/>
              </a:lnSpc>
              <a:spcBef>
                <a:spcPts val="0"/>
              </a:spcBef>
              <a:buNone/>
              <a:defRPr sz="4800" b="1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72516" indent="0" algn="ctr">
              <a:buNone/>
              <a:defRPr sz="2067"/>
            </a:lvl2pPr>
            <a:lvl3pPr marL="945032" indent="0" algn="ctr">
              <a:buNone/>
              <a:defRPr sz="1860"/>
            </a:lvl3pPr>
            <a:lvl4pPr marL="1417549" indent="0" algn="ctr">
              <a:buNone/>
              <a:defRPr sz="1654"/>
            </a:lvl4pPr>
            <a:lvl5pPr marL="1890065" indent="0" algn="ctr">
              <a:buNone/>
              <a:defRPr sz="1654"/>
            </a:lvl5pPr>
            <a:lvl6pPr marL="2362581" indent="0" algn="ctr">
              <a:buNone/>
              <a:defRPr sz="1654"/>
            </a:lvl6pPr>
            <a:lvl7pPr marL="2835097" indent="0" algn="ctr">
              <a:buNone/>
              <a:defRPr sz="1654"/>
            </a:lvl7pPr>
            <a:lvl8pPr marL="3307613" indent="0" algn="ctr">
              <a:buNone/>
              <a:defRPr sz="1654"/>
            </a:lvl8pPr>
            <a:lvl9pPr marL="3780130" indent="0" algn="ctr">
              <a:buNone/>
              <a:defRPr sz="1654"/>
            </a:lvl9pPr>
          </a:lstStyle>
          <a:p>
            <a:r>
              <a:rPr lang="es-MX" dirty="0"/>
              <a:t>TÍTULO DE LA PRESENTACIÓN</a:t>
            </a:r>
            <a:endParaRPr lang="en-US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9E8F4639-9586-C841-BB03-6A46FFB317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1184" y="4643950"/>
            <a:ext cx="10097522" cy="361483"/>
          </a:xfrm>
          <a:prstGeom prst="rect">
            <a:avLst/>
          </a:prstGeom>
        </p:spPr>
        <p:txBody>
          <a:bodyPr/>
          <a:lstStyle>
            <a:lvl1pPr>
              <a:defRPr sz="2200" b="1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MX" dirty="0"/>
              <a:t>INSERTA NOMBRE DEL PONENTE</a:t>
            </a:r>
          </a:p>
        </p:txBody>
      </p:sp>
    </p:spTree>
    <p:extLst>
      <p:ext uri="{BB962C8B-B14F-4D97-AF65-F5344CB8AC3E}">
        <p14:creationId xmlns:p14="http://schemas.microsoft.com/office/powerpoint/2010/main" val="3664138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0597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Texto -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437317" y="1023432"/>
            <a:ext cx="6845669" cy="5336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3538" indent="-363538">
              <a:tabLst/>
              <a:defRPr sz="2000"/>
            </a:lvl2pPr>
            <a:lvl3pPr marL="674688" indent="-269875">
              <a:tabLst/>
              <a:defRPr sz="1600"/>
            </a:lvl3pPr>
          </a:lstStyle>
          <a:p>
            <a:pPr lvl="0"/>
            <a:r>
              <a:rPr lang="es-MX" dirty="0"/>
              <a:t>Escribe tu texto aquí</a:t>
            </a:r>
          </a:p>
          <a:p>
            <a:pPr lvl="1"/>
            <a:r>
              <a:rPr lang="es-MX" dirty="0"/>
              <a:t>Primer nivel</a:t>
            </a:r>
          </a:p>
          <a:p>
            <a:pPr lvl="2"/>
            <a:r>
              <a:rPr lang="es-MX" dirty="0"/>
              <a:t>Segundo nivel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5CEA39F-F72B-8943-AC5D-305B5C99965E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69280" y="143319"/>
            <a:ext cx="6408942" cy="366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1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72516" indent="0" algn="ctr">
              <a:buNone/>
              <a:defRPr sz="2067"/>
            </a:lvl2pPr>
            <a:lvl3pPr marL="945032" indent="0" algn="ctr">
              <a:buNone/>
              <a:defRPr sz="1860"/>
            </a:lvl3pPr>
            <a:lvl4pPr marL="1417549" indent="0" algn="ctr">
              <a:buNone/>
              <a:defRPr sz="1654"/>
            </a:lvl4pPr>
            <a:lvl5pPr marL="1890065" indent="0" algn="ctr">
              <a:buNone/>
              <a:defRPr sz="1654"/>
            </a:lvl5pPr>
            <a:lvl6pPr marL="2362581" indent="0" algn="ctr">
              <a:buNone/>
              <a:defRPr sz="1654"/>
            </a:lvl6pPr>
            <a:lvl7pPr marL="2835097" indent="0" algn="ctr">
              <a:buNone/>
              <a:defRPr sz="1654"/>
            </a:lvl7pPr>
            <a:lvl8pPr marL="3307613" indent="0" algn="ctr">
              <a:buNone/>
              <a:defRPr sz="1654"/>
            </a:lvl8pPr>
            <a:lvl9pPr marL="3780130" indent="0" algn="ctr">
              <a:buNone/>
              <a:defRPr sz="1654"/>
            </a:lvl9pPr>
          </a:lstStyle>
          <a:p>
            <a:r>
              <a:rPr lang="es-MX" dirty="0"/>
              <a:t>HAZ CLIC PARA INSERTAR TÍTULO</a:t>
            </a:r>
            <a:endParaRPr 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45A196DB-7B4E-1642-908B-E0136065EDDB}"/>
              </a:ext>
            </a:extLst>
          </p:cNvPr>
          <p:cNvSpPr>
            <a:spLocks noGrp="1" noChangeAspect="1"/>
          </p:cNvSpPr>
          <p:nvPr>
            <p:ph type="pic" idx="15" hasCustomPrompt="1"/>
          </p:nvPr>
        </p:nvSpPr>
        <p:spPr>
          <a:xfrm>
            <a:off x="0" y="668741"/>
            <a:ext cx="5008729" cy="6005014"/>
          </a:xfrm>
          <a:prstGeom prst="rect">
            <a:avLst/>
          </a:prstGeom>
        </p:spPr>
        <p:txBody>
          <a:bodyPr tIns="396000" anchor="t"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72516" indent="0">
              <a:buNone/>
              <a:defRPr sz="2894"/>
            </a:lvl2pPr>
            <a:lvl3pPr marL="945032" indent="0">
              <a:buNone/>
              <a:defRPr sz="2480"/>
            </a:lvl3pPr>
            <a:lvl4pPr marL="1417549" indent="0">
              <a:buNone/>
              <a:defRPr sz="2067"/>
            </a:lvl4pPr>
            <a:lvl5pPr marL="1890065" indent="0">
              <a:buNone/>
              <a:defRPr sz="2067"/>
            </a:lvl5pPr>
            <a:lvl6pPr marL="2362581" indent="0">
              <a:buNone/>
              <a:defRPr sz="2067"/>
            </a:lvl6pPr>
            <a:lvl7pPr marL="2835097" indent="0">
              <a:buNone/>
              <a:defRPr sz="2067"/>
            </a:lvl7pPr>
            <a:lvl8pPr marL="3307613" indent="0">
              <a:buNone/>
              <a:defRPr sz="2067"/>
            </a:lvl8pPr>
            <a:lvl9pPr marL="3780130" indent="0">
              <a:buNone/>
              <a:defRPr sz="2067"/>
            </a:lvl9pPr>
          </a:lstStyle>
          <a:p>
            <a:pPr lvl="0"/>
            <a:r>
              <a:rPr lang="es-MX" dirty="0"/>
              <a:t>Haz clic en ícono o arrastra aquí para agregar imagen</a:t>
            </a:r>
          </a:p>
        </p:txBody>
      </p:sp>
    </p:spTree>
    <p:extLst>
      <p:ext uri="{BB962C8B-B14F-4D97-AF65-F5344CB8AC3E}">
        <p14:creationId xmlns:p14="http://schemas.microsoft.com/office/powerpoint/2010/main" val="3393993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ne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437317" y="1023432"/>
            <a:ext cx="6845669" cy="54270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3538" indent="-363538">
              <a:tabLst/>
              <a:defRPr sz="2000"/>
            </a:lvl2pPr>
            <a:lvl3pPr marL="674688" indent="-269875">
              <a:tabLst/>
              <a:defRPr sz="1600"/>
            </a:lvl3pPr>
          </a:lstStyle>
          <a:p>
            <a:pPr lvl="0"/>
            <a:r>
              <a:rPr lang="es-MX" dirty="0"/>
              <a:t>Escribe tu texto aquí</a:t>
            </a:r>
          </a:p>
          <a:p>
            <a:pPr lvl="1"/>
            <a:r>
              <a:rPr lang="es-MX" dirty="0"/>
              <a:t>Primer nivel</a:t>
            </a:r>
          </a:p>
          <a:p>
            <a:pPr lvl="2"/>
            <a:r>
              <a:rPr lang="es-MX" dirty="0"/>
              <a:t>Segundo nivel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5CEA39F-F72B-8943-AC5D-305B5C99965E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69280" y="143319"/>
            <a:ext cx="6408942" cy="366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1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72516" indent="0" algn="ctr">
              <a:buNone/>
              <a:defRPr sz="2067"/>
            </a:lvl2pPr>
            <a:lvl3pPr marL="945032" indent="0" algn="ctr">
              <a:buNone/>
              <a:defRPr sz="1860"/>
            </a:lvl3pPr>
            <a:lvl4pPr marL="1417549" indent="0" algn="ctr">
              <a:buNone/>
              <a:defRPr sz="1654"/>
            </a:lvl4pPr>
            <a:lvl5pPr marL="1890065" indent="0" algn="ctr">
              <a:buNone/>
              <a:defRPr sz="1654"/>
            </a:lvl5pPr>
            <a:lvl6pPr marL="2362581" indent="0" algn="ctr">
              <a:buNone/>
              <a:defRPr sz="1654"/>
            </a:lvl6pPr>
            <a:lvl7pPr marL="2835097" indent="0" algn="ctr">
              <a:buNone/>
              <a:defRPr sz="1654"/>
            </a:lvl7pPr>
            <a:lvl8pPr marL="3307613" indent="0" algn="ctr">
              <a:buNone/>
              <a:defRPr sz="1654"/>
            </a:lvl8pPr>
            <a:lvl9pPr marL="3780130" indent="0" algn="ctr">
              <a:buNone/>
              <a:defRPr sz="1654"/>
            </a:lvl9pPr>
          </a:lstStyle>
          <a:p>
            <a:r>
              <a:rPr lang="es-MX" dirty="0"/>
              <a:t>HAZ CLIC PARA INSERTAR TÍTULO</a:t>
            </a:r>
            <a:endParaRPr 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45A196DB-7B4E-1642-908B-E0136065EDDB}"/>
              </a:ext>
            </a:extLst>
          </p:cNvPr>
          <p:cNvSpPr>
            <a:spLocks noGrp="1" noChangeAspect="1"/>
          </p:cNvSpPr>
          <p:nvPr>
            <p:ph type="pic" idx="15" hasCustomPrompt="1"/>
          </p:nvPr>
        </p:nvSpPr>
        <p:spPr>
          <a:xfrm>
            <a:off x="0" y="1023432"/>
            <a:ext cx="5008729" cy="2576224"/>
          </a:xfrm>
          <a:prstGeom prst="rect">
            <a:avLst/>
          </a:prstGeom>
        </p:spPr>
        <p:txBody>
          <a:bodyPr tIns="396000" anchor="t"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72516" indent="0">
              <a:buNone/>
              <a:defRPr sz="2894"/>
            </a:lvl2pPr>
            <a:lvl3pPr marL="945032" indent="0">
              <a:buNone/>
              <a:defRPr sz="2480"/>
            </a:lvl3pPr>
            <a:lvl4pPr marL="1417549" indent="0">
              <a:buNone/>
              <a:defRPr sz="2067"/>
            </a:lvl4pPr>
            <a:lvl5pPr marL="1890065" indent="0">
              <a:buNone/>
              <a:defRPr sz="2067"/>
            </a:lvl5pPr>
            <a:lvl6pPr marL="2362581" indent="0">
              <a:buNone/>
              <a:defRPr sz="2067"/>
            </a:lvl6pPr>
            <a:lvl7pPr marL="2835097" indent="0">
              <a:buNone/>
              <a:defRPr sz="2067"/>
            </a:lvl7pPr>
            <a:lvl8pPr marL="3307613" indent="0">
              <a:buNone/>
              <a:defRPr sz="2067"/>
            </a:lvl8pPr>
            <a:lvl9pPr marL="3780130" indent="0">
              <a:buNone/>
              <a:defRPr sz="2067"/>
            </a:lvl9pPr>
          </a:lstStyle>
          <a:p>
            <a:pPr lvl="0"/>
            <a:r>
              <a:rPr lang="es-MX" dirty="0"/>
              <a:t>Haz clic en ícono o arrastra aquí para agregar imagen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67C5FBB-F724-DB4C-8CC6-33F763956550}"/>
              </a:ext>
            </a:extLst>
          </p:cNvPr>
          <p:cNvSpPr>
            <a:spLocks noGrp="1" noChangeAspect="1"/>
          </p:cNvSpPr>
          <p:nvPr>
            <p:ph type="pic" idx="16" hasCustomPrompt="1"/>
          </p:nvPr>
        </p:nvSpPr>
        <p:spPr>
          <a:xfrm>
            <a:off x="0" y="3874209"/>
            <a:ext cx="5008729" cy="2576224"/>
          </a:xfrm>
          <a:prstGeom prst="rect">
            <a:avLst/>
          </a:prstGeom>
        </p:spPr>
        <p:txBody>
          <a:bodyPr tIns="396000" anchor="t"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72516" indent="0">
              <a:buNone/>
              <a:defRPr sz="2894"/>
            </a:lvl2pPr>
            <a:lvl3pPr marL="945032" indent="0">
              <a:buNone/>
              <a:defRPr sz="2480"/>
            </a:lvl3pPr>
            <a:lvl4pPr marL="1417549" indent="0">
              <a:buNone/>
              <a:defRPr sz="2067"/>
            </a:lvl4pPr>
            <a:lvl5pPr marL="1890065" indent="0">
              <a:buNone/>
              <a:defRPr sz="2067"/>
            </a:lvl5pPr>
            <a:lvl6pPr marL="2362581" indent="0">
              <a:buNone/>
              <a:defRPr sz="2067"/>
            </a:lvl6pPr>
            <a:lvl7pPr marL="2835097" indent="0">
              <a:buNone/>
              <a:defRPr sz="2067"/>
            </a:lvl7pPr>
            <a:lvl8pPr marL="3307613" indent="0">
              <a:buNone/>
              <a:defRPr sz="2067"/>
            </a:lvl8pPr>
            <a:lvl9pPr marL="3780130" indent="0">
              <a:buNone/>
              <a:defRPr sz="2067"/>
            </a:lvl9pPr>
          </a:lstStyle>
          <a:p>
            <a:pPr lvl="0"/>
            <a:r>
              <a:rPr lang="es-MX" dirty="0"/>
              <a:t>Haz clic en ícono o arrastra aquí para agregar imagen</a:t>
            </a:r>
          </a:p>
        </p:txBody>
      </p:sp>
    </p:spTree>
    <p:extLst>
      <p:ext uri="{BB962C8B-B14F-4D97-AF65-F5344CB8AC3E}">
        <p14:creationId xmlns:p14="http://schemas.microsoft.com/office/powerpoint/2010/main" val="1185431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95CEA39F-F72B-8943-AC5D-305B5C99965E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69280" y="143319"/>
            <a:ext cx="6408942" cy="366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1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72516" indent="0" algn="ctr">
              <a:buNone/>
              <a:defRPr sz="2067"/>
            </a:lvl2pPr>
            <a:lvl3pPr marL="945032" indent="0" algn="ctr">
              <a:buNone/>
              <a:defRPr sz="1860"/>
            </a:lvl3pPr>
            <a:lvl4pPr marL="1417549" indent="0" algn="ctr">
              <a:buNone/>
              <a:defRPr sz="1654"/>
            </a:lvl4pPr>
            <a:lvl5pPr marL="1890065" indent="0" algn="ctr">
              <a:buNone/>
              <a:defRPr sz="1654"/>
            </a:lvl5pPr>
            <a:lvl6pPr marL="2362581" indent="0" algn="ctr">
              <a:buNone/>
              <a:defRPr sz="1654"/>
            </a:lvl6pPr>
            <a:lvl7pPr marL="2835097" indent="0" algn="ctr">
              <a:buNone/>
              <a:defRPr sz="1654"/>
            </a:lvl7pPr>
            <a:lvl8pPr marL="3307613" indent="0" algn="ctr">
              <a:buNone/>
              <a:defRPr sz="1654"/>
            </a:lvl8pPr>
            <a:lvl9pPr marL="3780130" indent="0" algn="ctr">
              <a:buNone/>
              <a:defRPr sz="1654"/>
            </a:lvl9pPr>
          </a:lstStyle>
          <a:p>
            <a:r>
              <a:rPr lang="es-MX" dirty="0"/>
              <a:t>HAZ CLIC PARA INSERTAR TÍTULO</a:t>
            </a:r>
            <a:endParaRPr 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45A196DB-7B4E-1642-908B-E0136065EDDB}"/>
              </a:ext>
            </a:extLst>
          </p:cNvPr>
          <p:cNvSpPr>
            <a:spLocks noGrp="1" noChangeAspect="1"/>
          </p:cNvSpPr>
          <p:nvPr>
            <p:ph type="pic" idx="15" hasCustomPrompt="1"/>
          </p:nvPr>
        </p:nvSpPr>
        <p:spPr>
          <a:xfrm>
            <a:off x="169280" y="1023432"/>
            <a:ext cx="5555013" cy="2576224"/>
          </a:xfrm>
          <a:prstGeom prst="rect">
            <a:avLst/>
          </a:prstGeom>
        </p:spPr>
        <p:txBody>
          <a:bodyPr tIns="396000" anchor="t"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72516" indent="0">
              <a:buNone/>
              <a:defRPr sz="2894"/>
            </a:lvl2pPr>
            <a:lvl3pPr marL="945032" indent="0">
              <a:buNone/>
              <a:defRPr sz="2480"/>
            </a:lvl3pPr>
            <a:lvl4pPr marL="1417549" indent="0">
              <a:buNone/>
              <a:defRPr sz="2067"/>
            </a:lvl4pPr>
            <a:lvl5pPr marL="1890065" indent="0">
              <a:buNone/>
              <a:defRPr sz="2067"/>
            </a:lvl5pPr>
            <a:lvl6pPr marL="2362581" indent="0">
              <a:buNone/>
              <a:defRPr sz="2067"/>
            </a:lvl6pPr>
            <a:lvl7pPr marL="2835097" indent="0">
              <a:buNone/>
              <a:defRPr sz="2067"/>
            </a:lvl7pPr>
            <a:lvl8pPr marL="3307613" indent="0">
              <a:buNone/>
              <a:defRPr sz="2067"/>
            </a:lvl8pPr>
            <a:lvl9pPr marL="3780130" indent="0">
              <a:buNone/>
              <a:defRPr sz="2067"/>
            </a:lvl9pPr>
          </a:lstStyle>
          <a:p>
            <a:pPr lvl="0"/>
            <a:r>
              <a:rPr lang="es-MX" dirty="0"/>
              <a:t>Haz clic en ícono o arrastra aquí para agregar imagen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67C5FBB-F724-DB4C-8CC6-33F763956550}"/>
              </a:ext>
            </a:extLst>
          </p:cNvPr>
          <p:cNvSpPr>
            <a:spLocks noGrp="1" noChangeAspect="1"/>
          </p:cNvSpPr>
          <p:nvPr>
            <p:ph type="pic" idx="16" hasCustomPrompt="1"/>
          </p:nvPr>
        </p:nvSpPr>
        <p:spPr>
          <a:xfrm>
            <a:off x="169280" y="3874209"/>
            <a:ext cx="5555013" cy="2576224"/>
          </a:xfrm>
          <a:prstGeom prst="rect">
            <a:avLst/>
          </a:prstGeom>
        </p:spPr>
        <p:txBody>
          <a:bodyPr tIns="396000" anchor="t"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72516" indent="0">
              <a:buNone/>
              <a:defRPr sz="2894"/>
            </a:lvl2pPr>
            <a:lvl3pPr marL="945032" indent="0">
              <a:buNone/>
              <a:defRPr sz="2480"/>
            </a:lvl3pPr>
            <a:lvl4pPr marL="1417549" indent="0">
              <a:buNone/>
              <a:defRPr sz="2067"/>
            </a:lvl4pPr>
            <a:lvl5pPr marL="1890065" indent="0">
              <a:buNone/>
              <a:defRPr sz="2067"/>
            </a:lvl5pPr>
            <a:lvl6pPr marL="2362581" indent="0">
              <a:buNone/>
              <a:defRPr sz="2067"/>
            </a:lvl6pPr>
            <a:lvl7pPr marL="2835097" indent="0">
              <a:buNone/>
              <a:defRPr sz="2067"/>
            </a:lvl7pPr>
            <a:lvl8pPr marL="3307613" indent="0">
              <a:buNone/>
              <a:defRPr sz="2067"/>
            </a:lvl8pPr>
            <a:lvl9pPr marL="3780130" indent="0">
              <a:buNone/>
              <a:defRPr sz="2067"/>
            </a:lvl9pPr>
          </a:lstStyle>
          <a:p>
            <a:pPr lvl="0"/>
            <a:r>
              <a:rPr lang="es-MX" dirty="0"/>
              <a:t>Haz clic en ícono o arrastra aquí para agregar imagen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6548EB15-DE61-0E49-A3B7-D4BC250BFB97}"/>
              </a:ext>
            </a:extLst>
          </p:cNvPr>
          <p:cNvSpPr>
            <a:spLocks noGrp="1" noChangeAspect="1"/>
          </p:cNvSpPr>
          <p:nvPr>
            <p:ph type="pic" idx="17" hasCustomPrompt="1"/>
          </p:nvPr>
        </p:nvSpPr>
        <p:spPr>
          <a:xfrm>
            <a:off x="5982783" y="1023432"/>
            <a:ext cx="5555013" cy="2576224"/>
          </a:xfrm>
          <a:prstGeom prst="rect">
            <a:avLst/>
          </a:prstGeom>
        </p:spPr>
        <p:txBody>
          <a:bodyPr tIns="396000" anchor="t"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72516" indent="0">
              <a:buNone/>
              <a:defRPr sz="2894"/>
            </a:lvl2pPr>
            <a:lvl3pPr marL="945032" indent="0">
              <a:buNone/>
              <a:defRPr sz="2480"/>
            </a:lvl3pPr>
            <a:lvl4pPr marL="1417549" indent="0">
              <a:buNone/>
              <a:defRPr sz="2067"/>
            </a:lvl4pPr>
            <a:lvl5pPr marL="1890065" indent="0">
              <a:buNone/>
              <a:defRPr sz="2067"/>
            </a:lvl5pPr>
            <a:lvl6pPr marL="2362581" indent="0">
              <a:buNone/>
              <a:defRPr sz="2067"/>
            </a:lvl6pPr>
            <a:lvl7pPr marL="2835097" indent="0">
              <a:buNone/>
              <a:defRPr sz="2067"/>
            </a:lvl7pPr>
            <a:lvl8pPr marL="3307613" indent="0">
              <a:buNone/>
              <a:defRPr sz="2067"/>
            </a:lvl8pPr>
            <a:lvl9pPr marL="3780130" indent="0">
              <a:buNone/>
              <a:defRPr sz="2067"/>
            </a:lvl9pPr>
          </a:lstStyle>
          <a:p>
            <a:pPr lvl="0"/>
            <a:r>
              <a:rPr lang="es-MX" dirty="0"/>
              <a:t>Haz clic en ícono o arrastra aquí para agregar imagen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768FFDB-E5D6-4149-8334-44A37DDD527C}"/>
              </a:ext>
            </a:extLst>
          </p:cNvPr>
          <p:cNvSpPr>
            <a:spLocks noGrp="1" noChangeAspect="1"/>
          </p:cNvSpPr>
          <p:nvPr>
            <p:ph type="pic" idx="18" hasCustomPrompt="1"/>
          </p:nvPr>
        </p:nvSpPr>
        <p:spPr>
          <a:xfrm>
            <a:off x="5982783" y="3874209"/>
            <a:ext cx="5555013" cy="2576224"/>
          </a:xfrm>
          <a:prstGeom prst="rect">
            <a:avLst/>
          </a:prstGeom>
        </p:spPr>
        <p:txBody>
          <a:bodyPr tIns="396000" anchor="t"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72516" indent="0">
              <a:buNone/>
              <a:defRPr sz="2894"/>
            </a:lvl2pPr>
            <a:lvl3pPr marL="945032" indent="0">
              <a:buNone/>
              <a:defRPr sz="2480"/>
            </a:lvl3pPr>
            <a:lvl4pPr marL="1417549" indent="0">
              <a:buNone/>
              <a:defRPr sz="2067"/>
            </a:lvl4pPr>
            <a:lvl5pPr marL="1890065" indent="0">
              <a:buNone/>
              <a:defRPr sz="2067"/>
            </a:lvl5pPr>
            <a:lvl6pPr marL="2362581" indent="0">
              <a:buNone/>
              <a:defRPr sz="2067"/>
            </a:lvl6pPr>
            <a:lvl7pPr marL="2835097" indent="0">
              <a:buNone/>
              <a:defRPr sz="2067"/>
            </a:lvl7pPr>
            <a:lvl8pPr marL="3307613" indent="0">
              <a:buNone/>
              <a:defRPr sz="2067"/>
            </a:lvl8pPr>
            <a:lvl9pPr marL="3780130" indent="0">
              <a:buNone/>
              <a:defRPr sz="2067"/>
            </a:lvl9pPr>
          </a:lstStyle>
          <a:p>
            <a:pPr lvl="0"/>
            <a:r>
              <a:rPr lang="es-MX" dirty="0"/>
              <a:t>Haz clic en ícono o arrastra aquí para agregar imagen</a:t>
            </a:r>
          </a:p>
        </p:txBody>
      </p:sp>
    </p:spTree>
    <p:extLst>
      <p:ext uri="{BB962C8B-B14F-4D97-AF65-F5344CB8AC3E}">
        <p14:creationId xmlns:p14="http://schemas.microsoft.com/office/powerpoint/2010/main" val="784457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Solo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9281" y="1023432"/>
            <a:ext cx="12113706" cy="5336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3538" indent="-363538">
              <a:tabLst/>
              <a:defRPr sz="2000"/>
            </a:lvl2pPr>
            <a:lvl3pPr marL="674688" indent="-269875">
              <a:tabLst/>
              <a:defRPr sz="1600"/>
            </a:lvl3pPr>
          </a:lstStyle>
          <a:p>
            <a:pPr lvl="0"/>
            <a:r>
              <a:rPr lang="es-MX" dirty="0"/>
              <a:t>Escribe tu texto aquí</a:t>
            </a:r>
          </a:p>
          <a:p>
            <a:pPr lvl="1"/>
            <a:r>
              <a:rPr lang="es-MX" dirty="0"/>
              <a:t>Primer nivel</a:t>
            </a:r>
          </a:p>
          <a:p>
            <a:pPr lvl="2"/>
            <a:r>
              <a:rPr lang="es-MX" dirty="0"/>
              <a:t>Segundo nivel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5CEA39F-F72B-8943-AC5D-305B5C99965E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69280" y="143319"/>
            <a:ext cx="6408942" cy="366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1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72516" indent="0" algn="ctr">
              <a:buNone/>
              <a:defRPr sz="2067"/>
            </a:lvl2pPr>
            <a:lvl3pPr marL="945032" indent="0" algn="ctr">
              <a:buNone/>
              <a:defRPr sz="1860"/>
            </a:lvl3pPr>
            <a:lvl4pPr marL="1417549" indent="0" algn="ctr">
              <a:buNone/>
              <a:defRPr sz="1654"/>
            </a:lvl4pPr>
            <a:lvl5pPr marL="1890065" indent="0" algn="ctr">
              <a:buNone/>
              <a:defRPr sz="1654"/>
            </a:lvl5pPr>
            <a:lvl6pPr marL="2362581" indent="0" algn="ctr">
              <a:buNone/>
              <a:defRPr sz="1654"/>
            </a:lvl6pPr>
            <a:lvl7pPr marL="2835097" indent="0" algn="ctr">
              <a:buNone/>
              <a:defRPr sz="1654"/>
            </a:lvl7pPr>
            <a:lvl8pPr marL="3307613" indent="0" algn="ctr">
              <a:buNone/>
              <a:defRPr sz="1654"/>
            </a:lvl8pPr>
            <a:lvl9pPr marL="3780130" indent="0" algn="ctr">
              <a:buNone/>
              <a:defRPr sz="1654"/>
            </a:lvl9pPr>
          </a:lstStyle>
          <a:p>
            <a:r>
              <a:rPr lang="es-MX" dirty="0"/>
              <a:t>HAZ CLIC PARA INSERTAR TÍTULO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50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imagenes y texto derech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754319" y="846161"/>
            <a:ext cx="6501371" cy="58002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3538" indent="-363538">
              <a:tabLst/>
              <a:defRPr sz="2000"/>
            </a:lvl2pPr>
            <a:lvl3pPr marL="674688" indent="-269875">
              <a:tabLst/>
              <a:defRPr sz="1600"/>
            </a:lvl3pPr>
          </a:lstStyle>
          <a:p>
            <a:pPr lvl="0"/>
            <a:r>
              <a:rPr lang="es-MX" dirty="0"/>
              <a:t>Escribe tu texto aquí</a:t>
            </a:r>
          </a:p>
          <a:p>
            <a:pPr lvl="1"/>
            <a:r>
              <a:rPr lang="es-MX" dirty="0"/>
              <a:t>Primer nivel</a:t>
            </a:r>
          </a:p>
          <a:p>
            <a:pPr lvl="2"/>
            <a:r>
              <a:rPr lang="es-MX" dirty="0"/>
              <a:t>Segundo nivel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5CEA39F-F72B-8943-AC5D-305B5C99965E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69280" y="143319"/>
            <a:ext cx="6408942" cy="366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1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72516" indent="0" algn="ctr">
              <a:buNone/>
              <a:defRPr sz="2067"/>
            </a:lvl2pPr>
            <a:lvl3pPr marL="945032" indent="0" algn="ctr">
              <a:buNone/>
              <a:defRPr sz="1860"/>
            </a:lvl3pPr>
            <a:lvl4pPr marL="1417549" indent="0" algn="ctr">
              <a:buNone/>
              <a:defRPr sz="1654"/>
            </a:lvl4pPr>
            <a:lvl5pPr marL="1890065" indent="0" algn="ctr">
              <a:buNone/>
              <a:defRPr sz="1654"/>
            </a:lvl5pPr>
            <a:lvl6pPr marL="2362581" indent="0" algn="ctr">
              <a:buNone/>
              <a:defRPr sz="1654"/>
            </a:lvl6pPr>
            <a:lvl7pPr marL="2835097" indent="0" algn="ctr">
              <a:buNone/>
              <a:defRPr sz="1654"/>
            </a:lvl7pPr>
            <a:lvl8pPr marL="3307613" indent="0" algn="ctr">
              <a:buNone/>
              <a:defRPr sz="1654"/>
            </a:lvl8pPr>
            <a:lvl9pPr marL="3780130" indent="0" algn="ctr">
              <a:buNone/>
              <a:defRPr sz="1654"/>
            </a:lvl9pPr>
          </a:lstStyle>
          <a:p>
            <a:r>
              <a:rPr lang="es-MX" dirty="0"/>
              <a:t>HAZ CLIC PARA INSERTAR TÍTULO</a:t>
            </a:r>
            <a:endParaRPr 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45A196DB-7B4E-1642-908B-E0136065EDDB}"/>
              </a:ext>
            </a:extLst>
          </p:cNvPr>
          <p:cNvSpPr>
            <a:spLocks noGrp="1" noChangeAspect="1"/>
          </p:cNvSpPr>
          <p:nvPr>
            <p:ph type="pic" idx="15" hasCustomPrompt="1"/>
          </p:nvPr>
        </p:nvSpPr>
        <p:spPr>
          <a:xfrm>
            <a:off x="169280" y="846162"/>
            <a:ext cx="5244292" cy="2559074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72516" indent="0">
              <a:buNone/>
              <a:defRPr sz="2894"/>
            </a:lvl2pPr>
            <a:lvl3pPr marL="945032" indent="0">
              <a:buNone/>
              <a:defRPr sz="2480"/>
            </a:lvl3pPr>
            <a:lvl4pPr marL="1417549" indent="0">
              <a:buNone/>
              <a:defRPr sz="2067"/>
            </a:lvl4pPr>
            <a:lvl5pPr marL="1890065" indent="0">
              <a:buNone/>
              <a:defRPr sz="2067"/>
            </a:lvl5pPr>
            <a:lvl6pPr marL="2362581" indent="0">
              <a:buNone/>
              <a:defRPr sz="2067"/>
            </a:lvl6pPr>
            <a:lvl7pPr marL="2835097" indent="0">
              <a:buNone/>
              <a:defRPr sz="2067"/>
            </a:lvl7pPr>
            <a:lvl8pPr marL="3307613" indent="0">
              <a:buNone/>
              <a:defRPr sz="2067"/>
            </a:lvl8pPr>
            <a:lvl9pPr marL="3780130" indent="0">
              <a:buNone/>
              <a:defRPr sz="2067"/>
            </a:lvl9pPr>
          </a:lstStyle>
          <a:p>
            <a:pPr lvl="0"/>
            <a:r>
              <a:rPr lang="es-MX" dirty="0"/>
              <a:t>Haz clic en ícono o arrastra aquí para agregar imagen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BE272DB5-DDCE-444E-A5B9-A406DB69738D}"/>
              </a:ext>
            </a:extLst>
          </p:cNvPr>
          <p:cNvSpPr>
            <a:spLocks noGrp="1" noChangeAspect="1"/>
          </p:cNvSpPr>
          <p:nvPr>
            <p:ph type="pic" idx="16" hasCustomPrompt="1"/>
          </p:nvPr>
        </p:nvSpPr>
        <p:spPr>
          <a:xfrm>
            <a:off x="169280" y="3794077"/>
            <a:ext cx="5244292" cy="2753495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72516" indent="0">
              <a:buNone/>
              <a:defRPr sz="2894"/>
            </a:lvl2pPr>
            <a:lvl3pPr marL="945032" indent="0">
              <a:buNone/>
              <a:defRPr sz="2480"/>
            </a:lvl3pPr>
            <a:lvl4pPr marL="1417549" indent="0">
              <a:buNone/>
              <a:defRPr sz="2067"/>
            </a:lvl4pPr>
            <a:lvl5pPr marL="1890065" indent="0">
              <a:buNone/>
              <a:defRPr sz="2067"/>
            </a:lvl5pPr>
            <a:lvl6pPr marL="2362581" indent="0">
              <a:buNone/>
              <a:defRPr sz="2067"/>
            </a:lvl6pPr>
            <a:lvl7pPr marL="2835097" indent="0">
              <a:buNone/>
              <a:defRPr sz="2067"/>
            </a:lvl7pPr>
            <a:lvl8pPr marL="3307613" indent="0">
              <a:buNone/>
              <a:defRPr sz="2067"/>
            </a:lvl8pPr>
            <a:lvl9pPr marL="3780130" indent="0">
              <a:buNone/>
              <a:defRPr sz="2067"/>
            </a:lvl9pPr>
          </a:lstStyle>
          <a:p>
            <a:pPr lvl="0"/>
            <a:r>
              <a:rPr lang="es-MX" dirty="0"/>
              <a:t>Haz clic en ícono o arrastra aquí para agregar imagen</a:t>
            </a:r>
          </a:p>
        </p:txBody>
      </p:sp>
    </p:spTree>
    <p:extLst>
      <p:ext uri="{BB962C8B-B14F-4D97-AF65-F5344CB8AC3E}">
        <p14:creationId xmlns:p14="http://schemas.microsoft.com/office/powerpoint/2010/main" val="2848948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texto -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9281" y="1105469"/>
            <a:ext cx="5915218" cy="53089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3538" indent="-363538">
              <a:tabLst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74688" indent="-269875">
              <a:tabLst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s-MX" dirty="0"/>
              <a:t>Escribe tu texto aquí</a:t>
            </a:r>
          </a:p>
          <a:p>
            <a:pPr lvl="1"/>
            <a:r>
              <a:rPr lang="es-MX" dirty="0"/>
              <a:t>Primer nivel</a:t>
            </a:r>
          </a:p>
          <a:p>
            <a:pPr lvl="2"/>
            <a:r>
              <a:rPr lang="es-MX" dirty="0"/>
              <a:t>Segundo nivel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5CEA39F-F72B-8943-AC5D-305B5C99965E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69280" y="143319"/>
            <a:ext cx="6408942" cy="366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1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72516" indent="0" algn="ctr">
              <a:buNone/>
              <a:defRPr sz="2067"/>
            </a:lvl2pPr>
            <a:lvl3pPr marL="945032" indent="0" algn="ctr">
              <a:buNone/>
              <a:defRPr sz="1860"/>
            </a:lvl3pPr>
            <a:lvl4pPr marL="1417549" indent="0" algn="ctr">
              <a:buNone/>
              <a:defRPr sz="1654"/>
            </a:lvl4pPr>
            <a:lvl5pPr marL="1890065" indent="0" algn="ctr">
              <a:buNone/>
              <a:defRPr sz="1654"/>
            </a:lvl5pPr>
            <a:lvl6pPr marL="2362581" indent="0" algn="ctr">
              <a:buNone/>
              <a:defRPr sz="1654"/>
            </a:lvl6pPr>
            <a:lvl7pPr marL="2835097" indent="0" algn="ctr">
              <a:buNone/>
              <a:defRPr sz="1654"/>
            </a:lvl7pPr>
            <a:lvl8pPr marL="3307613" indent="0" algn="ctr">
              <a:buNone/>
              <a:defRPr sz="1654"/>
            </a:lvl8pPr>
            <a:lvl9pPr marL="3780130" indent="0" algn="ctr">
              <a:buNone/>
              <a:defRPr sz="1654"/>
            </a:lvl9pPr>
          </a:lstStyle>
          <a:p>
            <a:r>
              <a:rPr lang="es-MX" dirty="0"/>
              <a:t>HAZ CLIC PARA INSERTAR TÍTULO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52B5DC0-5569-1C4D-A633-4E46507F945A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515490" y="1105469"/>
            <a:ext cx="5740200" cy="53089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3538" indent="-363538">
              <a:tabLst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74688" indent="-269875">
              <a:tabLst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s-MX" dirty="0"/>
              <a:t>Escribe tu texto aquí</a:t>
            </a:r>
          </a:p>
          <a:p>
            <a:pPr lvl="1"/>
            <a:r>
              <a:rPr lang="es-MX" dirty="0"/>
              <a:t>Primer nivel</a:t>
            </a:r>
          </a:p>
          <a:p>
            <a:pPr lvl="2"/>
            <a:r>
              <a:rPr lang="es-MX" dirty="0"/>
              <a:t>Segundo nivel</a:t>
            </a:r>
          </a:p>
        </p:txBody>
      </p:sp>
    </p:spTree>
    <p:extLst>
      <p:ext uri="{BB962C8B-B14F-4D97-AF65-F5344CB8AC3E}">
        <p14:creationId xmlns:p14="http://schemas.microsoft.com/office/powerpoint/2010/main" val="3180057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id="{CCA37AF2-B4C3-E647-8389-2AE879A1BBBC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69280" y="143319"/>
            <a:ext cx="6408942" cy="366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1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72516" indent="0" algn="ctr">
              <a:buNone/>
              <a:defRPr sz="2067"/>
            </a:lvl2pPr>
            <a:lvl3pPr marL="945032" indent="0" algn="ctr">
              <a:buNone/>
              <a:defRPr sz="1860"/>
            </a:lvl3pPr>
            <a:lvl4pPr marL="1417549" indent="0" algn="ctr">
              <a:buNone/>
              <a:defRPr sz="1654"/>
            </a:lvl4pPr>
            <a:lvl5pPr marL="1890065" indent="0" algn="ctr">
              <a:buNone/>
              <a:defRPr sz="1654"/>
            </a:lvl5pPr>
            <a:lvl6pPr marL="2362581" indent="0" algn="ctr">
              <a:buNone/>
              <a:defRPr sz="1654"/>
            </a:lvl6pPr>
            <a:lvl7pPr marL="2835097" indent="0" algn="ctr">
              <a:buNone/>
              <a:defRPr sz="1654"/>
            </a:lvl7pPr>
            <a:lvl8pPr marL="3307613" indent="0" algn="ctr">
              <a:buNone/>
              <a:defRPr sz="1654"/>
            </a:lvl8pPr>
            <a:lvl9pPr marL="3780130" indent="0" algn="ctr">
              <a:buNone/>
              <a:defRPr sz="1654"/>
            </a:lvl9pPr>
          </a:lstStyle>
          <a:p>
            <a:r>
              <a:rPr lang="es-MX" dirty="0"/>
              <a:t>HAZ CLIC PARA INSERTAR TÍTULO</a:t>
            </a:r>
            <a:endParaRPr lang="en-US" dirty="0"/>
          </a:p>
        </p:txBody>
      </p:sp>
      <p:sp>
        <p:nvSpPr>
          <p:cNvPr id="12" name="Marcador de medios 11">
            <a:extLst>
              <a:ext uri="{FF2B5EF4-FFF2-40B4-BE49-F238E27FC236}">
                <a16:creationId xmlns:a16="http://schemas.microsoft.com/office/drawing/2014/main" id="{6BE65E1B-2654-714F-817F-51F3B19BB717}"/>
              </a:ext>
            </a:extLst>
          </p:cNvPr>
          <p:cNvSpPr>
            <a:spLocks noGrp="1"/>
          </p:cNvSpPr>
          <p:nvPr>
            <p:ph type="media" sz="quarter" idx="14" hasCustomPrompt="1"/>
          </p:nvPr>
        </p:nvSpPr>
        <p:spPr>
          <a:xfrm>
            <a:off x="2283747" y="1337888"/>
            <a:ext cx="8032493" cy="4523536"/>
          </a:xfrm>
          <a:prstGeom prst="rect">
            <a:avLst/>
          </a:prstGeom>
        </p:spPr>
        <p:txBody>
          <a:bodyPr tIns="2700000"/>
          <a:lstStyle>
            <a:lvl1pPr marL="0" indent="0" algn="ctr">
              <a:buNone/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MX" dirty="0"/>
              <a:t>Haz clic en ícono o arrastra aquí para agregar video</a:t>
            </a:r>
          </a:p>
        </p:txBody>
      </p:sp>
    </p:spTree>
    <p:extLst>
      <p:ext uri="{BB962C8B-B14F-4D97-AF65-F5344CB8AC3E}">
        <p14:creationId xmlns:p14="http://schemas.microsoft.com/office/powerpoint/2010/main" val="1198663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os conta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>
            <a:extLst>
              <a:ext uri="{FF2B5EF4-FFF2-40B4-BE49-F238E27FC236}">
                <a16:creationId xmlns:a16="http://schemas.microsoft.com/office/drawing/2014/main" id="{9E3B5CEA-705A-D842-A69D-10651F19D4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64" y="2040895"/>
            <a:ext cx="5362434" cy="349623"/>
          </a:xfrm>
          <a:prstGeom prst="rect">
            <a:avLst/>
          </a:prstGeom>
        </p:spPr>
        <p:txBody>
          <a:bodyPr anchor="t"/>
          <a:lstStyle>
            <a:lvl1pPr algn="l"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MX" dirty="0"/>
              <a:t>Inserta tu correo electrónico</a:t>
            </a:r>
          </a:p>
        </p:txBody>
      </p:sp>
      <p:sp>
        <p:nvSpPr>
          <p:cNvPr id="25" name="Marcador de texto 19">
            <a:extLst>
              <a:ext uri="{FF2B5EF4-FFF2-40B4-BE49-F238E27FC236}">
                <a16:creationId xmlns:a16="http://schemas.microsoft.com/office/drawing/2014/main" id="{E07BB0C1-25F4-9340-97F9-5D6EE6D74F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64017" y="3034250"/>
            <a:ext cx="5362575" cy="279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MX" dirty="0"/>
              <a:t>Inserta tu WhatsApp</a:t>
            </a:r>
          </a:p>
        </p:txBody>
      </p:sp>
      <p:sp>
        <p:nvSpPr>
          <p:cNvPr id="26" name="Marcador de texto 19">
            <a:extLst>
              <a:ext uri="{FF2B5EF4-FFF2-40B4-BE49-F238E27FC236}">
                <a16:creationId xmlns:a16="http://schemas.microsoft.com/office/drawing/2014/main" id="{9597210C-962D-734E-8569-27407FA57F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63921" y="3996277"/>
            <a:ext cx="5362575" cy="279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MX" dirty="0"/>
              <a:t>Inserta tu Facebook</a:t>
            </a:r>
          </a:p>
        </p:txBody>
      </p:sp>
      <p:sp>
        <p:nvSpPr>
          <p:cNvPr id="27" name="Marcador de texto 19">
            <a:extLst>
              <a:ext uri="{FF2B5EF4-FFF2-40B4-BE49-F238E27FC236}">
                <a16:creationId xmlns:a16="http://schemas.microsoft.com/office/drawing/2014/main" id="{830CE924-6DCE-0C45-9763-4AD0DC2781F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63921" y="4481305"/>
            <a:ext cx="5362575" cy="279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MX" dirty="0"/>
              <a:t>Inserta tu Instagram</a:t>
            </a:r>
          </a:p>
        </p:txBody>
      </p:sp>
      <p:sp>
        <p:nvSpPr>
          <p:cNvPr id="28" name="Marcador de texto 19">
            <a:extLst>
              <a:ext uri="{FF2B5EF4-FFF2-40B4-BE49-F238E27FC236}">
                <a16:creationId xmlns:a16="http://schemas.microsoft.com/office/drawing/2014/main" id="{AFFE8B1C-CECA-7343-9917-03BA701CA6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63921" y="4958304"/>
            <a:ext cx="5362575" cy="279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MX" dirty="0"/>
              <a:t>Inserta tu ubicación</a:t>
            </a:r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63A1ABAC-EDDB-E54A-A3A5-317DF3EF6C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7032" y="3045634"/>
            <a:ext cx="292100" cy="292100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D54358F0-2ACE-8848-AFBF-2D5E5E2697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58725" y="4079899"/>
            <a:ext cx="131318" cy="250698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FAEB4490-8785-4147-8BE6-C9B09867326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02970" y="3516057"/>
            <a:ext cx="268224" cy="312928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3969D96A-6492-024E-862D-F95A827F248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595222" y="4560861"/>
            <a:ext cx="266700" cy="266700"/>
          </a:xfrm>
          <a:prstGeom prst="rect">
            <a:avLst/>
          </a:prstGeom>
        </p:spPr>
      </p:pic>
      <p:sp>
        <p:nvSpPr>
          <p:cNvPr id="34" name="Marcador de texto 19">
            <a:extLst>
              <a:ext uri="{FF2B5EF4-FFF2-40B4-BE49-F238E27FC236}">
                <a16:creationId xmlns:a16="http://schemas.microsoft.com/office/drawing/2014/main" id="{F58414E6-C891-404B-8974-9667BEC978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63969" y="3515264"/>
            <a:ext cx="5362575" cy="279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MX" dirty="0"/>
              <a:t>Inserta tu página Web</a:t>
            </a:r>
          </a:p>
        </p:txBody>
      </p:sp>
      <p:sp>
        <p:nvSpPr>
          <p:cNvPr id="35" name="Marcador de texto 19">
            <a:extLst>
              <a:ext uri="{FF2B5EF4-FFF2-40B4-BE49-F238E27FC236}">
                <a16:creationId xmlns:a16="http://schemas.microsoft.com/office/drawing/2014/main" id="{9F8FC87E-2C08-4040-A576-B1EF55D662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63993" y="2592131"/>
            <a:ext cx="5362575" cy="279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MX" dirty="0"/>
              <a:t>Inserta tu celular</a:t>
            </a: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id="{3153A46F-C7BF-F442-B0FF-721AE493619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595222" y="2580842"/>
            <a:ext cx="307340" cy="307340"/>
          </a:xfrm>
          <a:prstGeom prst="rect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id="{7CF61C41-FDD0-8E4C-9811-FC74C458CA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632797" y="4958304"/>
            <a:ext cx="239522" cy="333248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D1A1661C-313E-2A46-B2BA-B76768387511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576172" y="2091705"/>
            <a:ext cx="345440" cy="24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343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4821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xStyles>
    <p:titleStyle>
      <a:lvl1pPr algn="l" defTabSz="945032" rtl="0" eaLnBrk="1" latinLnBrk="0" hangingPunct="1">
        <a:lnSpc>
          <a:spcPct val="90000"/>
        </a:lnSpc>
        <a:spcBef>
          <a:spcPct val="0"/>
        </a:spcBef>
        <a:buNone/>
        <a:defRPr sz="454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6258" indent="-236258" algn="l" defTabSz="945032" rtl="0" eaLnBrk="1" latinLnBrk="0" hangingPunct="1">
        <a:lnSpc>
          <a:spcPct val="90000"/>
        </a:lnSpc>
        <a:spcBef>
          <a:spcPts val="1034"/>
        </a:spcBef>
        <a:buFont typeface="Arial" panose="020B0604020202020204" pitchFamily="34" charset="0"/>
        <a:buChar char="•"/>
        <a:defRPr sz="2894" kern="1200">
          <a:solidFill>
            <a:schemeClr val="tx1"/>
          </a:solidFill>
          <a:latin typeface="+mn-lt"/>
          <a:ea typeface="+mn-ea"/>
          <a:cs typeface="+mn-cs"/>
        </a:defRPr>
      </a:lvl1pPr>
      <a:lvl2pPr marL="708774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2480" kern="1200">
          <a:solidFill>
            <a:schemeClr val="tx1"/>
          </a:solidFill>
          <a:latin typeface="+mn-lt"/>
          <a:ea typeface="+mn-ea"/>
          <a:cs typeface="+mn-cs"/>
        </a:defRPr>
      </a:lvl2pPr>
      <a:lvl3pPr marL="1181291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2067" kern="1200">
          <a:solidFill>
            <a:schemeClr val="tx1"/>
          </a:solidFill>
          <a:latin typeface="+mn-lt"/>
          <a:ea typeface="+mn-ea"/>
          <a:cs typeface="+mn-cs"/>
        </a:defRPr>
      </a:lvl3pPr>
      <a:lvl4pPr marL="1653807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4pPr>
      <a:lvl5pPr marL="2126323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5pPr>
      <a:lvl6pPr marL="2598839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6pPr>
      <a:lvl7pPr marL="3071355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7pPr>
      <a:lvl8pPr marL="3543872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8pPr>
      <a:lvl9pPr marL="4016388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1pPr>
      <a:lvl2pPr marL="472516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2pPr>
      <a:lvl3pPr marL="945032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3pPr>
      <a:lvl4pPr marL="1417549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4pPr>
      <a:lvl5pPr marL="1890065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5pPr>
      <a:lvl6pPr marL="2362581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6pPr>
      <a:lvl7pPr marL="2835097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7pPr>
      <a:lvl8pPr marL="3307613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8pPr>
      <a:lvl9pPr marL="3780130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979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98" r:id="rId2"/>
    <p:sldLayoutId id="2147483699" r:id="rId3"/>
    <p:sldLayoutId id="2147483696" r:id="rId4"/>
    <p:sldLayoutId id="2147483678" r:id="rId5"/>
    <p:sldLayoutId id="2147483686" r:id="rId6"/>
    <p:sldLayoutId id="2147483679" r:id="rId7"/>
    <p:sldLayoutId id="2147483697" r:id="rId8"/>
  </p:sldLayoutIdLst>
  <p:txStyles>
    <p:titleStyle>
      <a:lvl1pPr algn="l" defTabSz="945032" rtl="0" eaLnBrk="1" latinLnBrk="0" hangingPunct="1">
        <a:lnSpc>
          <a:spcPct val="90000"/>
        </a:lnSpc>
        <a:spcBef>
          <a:spcPct val="0"/>
        </a:spcBef>
        <a:buNone/>
        <a:defRPr sz="454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6258" indent="-236258" algn="l" defTabSz="945032" rtl="0" eaLnBrk="1" latinLnBrk="0" hangingPunct="1">
        <a:lnSpc>
          <a:spcPct val="90000"/>
        </a:lnSpc>
        <a:spcBef>
          <a:spcPts val="1034"/>
        </a:spcBef>
        <a:buFont typeface="Arial" panose="020B0604020202020204" pitchFamily="34" charset="0"/>
        <a:buChar char="•"/>
        <a:defRPr sz="2894" kern="1200">
          <a:solidFill>
            <a:schemeClr val="tx1"/>
          </a:solidFill>
          <a:latin typeface="+mn-lt"/>
          <a:ea typeface="+mn-ea"/>
          <a:cs typeface="+mn-cs"/>
        </a:defRPr>
      </a:lvl1pPr>
      <a:lvl2pPr marL="708774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2480" kern="1200">
          <a:solidFill>
            <a:schemeClr val="tx1"/>
          </a:solidFill>
          <a:latin typeface="+mn-lt"/>
          <a:ea typeface="+mn-ea"/>
          <a:cs typeface="+mn-cs"/>
        </a:defRPr>
      </a:lvl2pPr>
      <a:lvl3pPr marL="1181291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2067" kern="1200">
          <a:solidFill>
            <a:schemeClr val="tx1"/>
          </a:solidFill>
          <a:latin typeface="+mn-lt"/>
          <a:ea typeface="+mn-ea"/>
          <a:cs typeface="+mn-cs"/>
        </a:defRPr>
      </a:lvl3pPr>
      <a:lvl4pPr marL="1653807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4pPr>
      <a:lvl5pPr marL="2126323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5pPr>
      <a:lvl6pPr marL="2598839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6pPr>
      <a:lvl7pPr marL="3071355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7pPr>
      <a:lvl8pPr marL="3543872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8pPr>
      <a:lvl9pPr marL="4016388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1pPr>
      <a:lvl2pPr marL="472516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2pPr>
      <a:lvl3pPr marL="945032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3pPr>
      <a:lvl4pPr marL="1417549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4pPr>
      <a:lvl5pPr marL="1890065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5pPr>
      <a:lvl6pPr marL="2362581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6pPr>
      <a:lvl7pPr marL="2835097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7pPr>
      <a:lvl8pPr marL="3307613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8pPr>
      <a:lvl9pPr marL="3780130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057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txStyles>
    <p:titleStyle>
      <a:lvl1pPr algn="l" defTabSz="945032" rtl="0" eaLnBrk="1" latinLnBrk="0" hangingPunct="1">
        <a:lnSpc>
          <a:spcPct val="90000"/>
        </a:lnSpc>
        <a:spcBef>
          <a:spcPct val="0"/>
        </a:spcBef>
        <a:buNone/>
        <a:defRPr sz="454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6258" indent="-236258" algn="l" defTabSz="945032" rtl="0" eaLnBrk="1" latinLnBrk="0" hangingPunct="1">
        <a:lnSpc>
          <a:spcPct val="90000"/>
        </a:lnSpc>
        <a:spcBef>
          <a:spcPts val="1034"/>
        </a:spcBef>
        <a:buFont typeface="Arial" panose="020B0604020202020204" pitchFamily="34" charset="0"/>
        <a:buChar char="•"/>
        <a:defRPr sz="2894" kern="1200">
          <a:solidFill>
            <a:schemeClr val="tx1"/>
          </a:solidFill>
          <a:latin typeface="+mn-lt"/>
          <a:ea typeface="+mn-ea"/>
          <a:cs typeface="+mn-cs"/>
        </a:defRPr>
      </a:lvl1pPr>
      <a:lvl2pPr marL="708774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2480" kern="1200">
          <a:solidFill>
            <a:schemeClr val="tx1"/>
          </a:solidFill>
          <a:latin typeface="+mn-lt"/>
          <a:ea typeface="+mn-ea"/>
          <a:cs typeface="+mn-cs"/>
        </a:defRPr>
      </a:lvl2pPr>
      <a:lvl3pPr marL="1181291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2067" kern="1200">
          <a:solidFill>
            <a:schemeClr val="tx1"/>
          </a:solidFill>
          <a:latin typeface="+mn-lt"/>
          <a:ea typeface="+mn-ea"/>
          <a:cs typeface="+mn-cs"/>
        </a:defRPr>
      </a:lvl3pPr>
      <a:lvl4pPr marL="1653807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4pPr>
      <a:lvl5pPr marL="2126323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5pPr>
      <a:lvl6pPr marL="2598839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6pPr>
      <a:lvl7pPr marL="3071355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7pPr>
      <a:lvl8pPr marL="3543872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8pPr>
      <a:lvl9pPr marL="4016388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1pPr>
      <a:lvl2pPr marL="472516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2pPr>
      <a:lvl3pPr marL="945032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3pPr>
      <a:lvl4pPr marL="1417549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4pPr>
      <a:lvl5pPr marL="1890065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5pPr>
      <a:lvl6pPr marL="2362581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6pPr>
      <a:lvl7pPr marL="2835097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7pPr>
      <a:lvl8pPr marL="3307613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8pPr>
      <a:lvl9pPr marL="3780130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0D6CCDF-D583-D04C-8551-CD4B80770AD8}"/>
              </a:ext>
            </a:extLst>
          </p:cNvPr>
          <p:cNvSpPr txBox="1"/>
          <p:nvPr/>
        </p:nvSpPr>
        <p:spPr>
          <a:xfrm>
            <a:off x="3230217" y="4790661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s-MX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aralelogramo 1">
            <a:extLst>
              <a:ext uri="{FF2B5EF4-FFF2-40B4-BE49-F238E27FC236}">
                <a16:creationId xmlns:a16="http://schemas.microsoft.com/office/drawing/2014/main" id="{4A243191-E3B4-EF47-B4E9-129D2A172284}"/>
              </a:ext>
            </a:extLst>
          </p:cNvPr>
          <p:cNvSpPr/>
          <p:nvPr/>
        </p:nvSpPr>
        <p:spPr>
          <a:xfrm>
            <a:off x="0" y="3209323"/>
            <a:ext cx="6225814" cy="1321717"/>
          </a:xfrm>
          <a:custGeom>
            <a:avLst/>
            <a:gdLst>
              <a:gd name="connsiteX0" fmla="*/ 0 w 5794251"/>
              <a:gd name="connsiteY0" fmla="*/ 1531029 h 1531029"/>
              <a:gd name="connsiteX1" fmla="*/ 382757 w 5794251"/>
              <a:gd name="connsiteY1" fmla="*/ 0 h 1531029"/>
              <a:gd name="connsiteX2" fmla="*/ 5794251 w 5794251"/>
              <a:gd name="connsiteY2" fmla="*/ 0 h 1531029"/>
              <a:gd name="connsiteX3" fmla="*/ 5411494 w 5794251"/>
              <a:gd name="connsiteY3" fmla="*/ 1531029 h 1531029"/>
              <a:gd name="connsiteX4" fmla="*/ 0 w 5794251"/>
              <a:gd name="connsiteY4" fmla="*/ 1531029 h 1531029"/>
              <a:gd name="connsiteX0" fmla="*/ 0 w 5794251"/>
              <a:gd name="connsiteY0" fmla="*/ 1531029 h 1531029"/>
              <a:gd name="connsiteX1" fmla="*/ 927363 w 5794251"/>
              <a:gd name="connsiteY1" fmla="*/ 94129 h 1531029"/>
              <a:gd name="connsiteX2" fmla="*/ 5794251 w 5794251"/>
              <a:gd name="connsiteY2" fmla="*/ 0 h 1531029"/>
              <a:gd name="connsiteX3" fmla="*/ 5411494 w 5794251"/>
              <a:gd name="connsiteY3" fmla="*/ 1531029 h 1531029"/>
              <a:gd name="connsiteX4" fmla="*/ 0 w 5794251"/>
              <a:gd name="connsiteY4" fmla="*/ 1531029 h 1531029"/>
              <a:gd name="connsiteX0" fmla="*/ 0 w 5794251"/>
              <a:gd name="connsiteY0" fmla="*/ 1564647 h 1564647"/>
              <a:gd name="connsiteX1" fmla="*/ 1155963 w 5794251"/>
              <a:gd name="connsiteY1" fmla="*/ 0 h 1564647"/>
              <a:gd name="connsiteX2" fmla="*/ 5794251 w 5794251"/>
              <a:gd name="connsiteY2" fmla="*/ 33618 h 1564647"/>
              <a:gd name="connsiteX3" fmla="*/ 5411494 w 5794251"/>
              <a:gd name="connsiteY3" fmla="*/ 1564647 h 1564647"/>
              <a:gd name="connsiteX4" fmla="*/ 0 w 5794251"/>
              <a:gd name="connsiteY4" fmla="*/ 1564647 h 1564647"/>
              <a:gd name="connsiteX0" fmla="*/ 0 w 5794251"/>
              <a:gd name="connsiteY0" fmla="*/ 1564647 h 1564647"/>
              <a:gd name="connsiteX1" fmla="*/ 1155963 w 5794251"/>
              <a:gd name="connsiteY1" fmla="*/ 0 h 1564647"/>
              <a:gd name="connsiteX2" fmla="*/ 5794251 w 5794251"/>
              <a:gd name="connsiteY2" fmla="*/ 33618 h 1564647"/>
              <a:gd name="connsiteX3" fmla="*/ 4705524 w 5794251"/>
              <a:gd name="connsiteY3" fmla="*/ 1504135 h 1564647"/>
              <a:gd name="connsiteX4" fmla="*/ 0 w 5794251"/>
              <a:gd name="connsiteY4" fmla="*/ 1564647 h 1564647"/>
              <a:gd name="connsiteX0" fmla="*/ 0 w 5794251"/>
              <a:gd name="connsiteY0" fmla="*/ 1571371 h 1571371"/>
              <a:gd name="connsiteX1" fmla="*/ 33133 w 5794251"/>
              <a:gd name="connsiteY1" fmla="*/ 0 h 1571371"/>
              <a:gd name="connsiteX2" fmla="*/ 5794251 w 5794251"/>
              <a:gd name="connsiteY2" fmla="*/ 40342 h 1571371"/>
              <a:gd name="connsiteX3" fmla="*/ 4705524 w 5794251"/>
              <a:gd name="connsiteY3" fmla="*/ 1510859 h 1571371"/>
              <a:gd name="connsiteX4" fmla="*/ 0 w 5794251"/>
              <a:gd name="connsiteY4" fmla="*/ 1571371 h 1571371"/>
              <a:gd name="connsiteX0" fmla="*/ 20656 w 5761118"/>
              <a:gd name="connsiteY0" fmla="*/ 1544477 h 1544477"/>
              <a:gd name="connsiteX1" fmla="*/ 0 w 5761118"/>
              <a:gd name="connsiteY1" fmla="*/ 0 h 1544477"/>
              <a:gd name="connsiteX2" fmla="*/ 5761118 w 5761118"/>
              <a:gd name="connsiteY2" fmla="*/ 40342 h 1544477"/>
              <a:gd name="connsiteX3" fmla="*/ 4672391 w 5761118"/>
              <a:gd name="connsiteY3" fmla="*/ 1510859 h 1544477"/>
              <a:gd name="connsiteX4" fmla="*/ 20656 w 5761118"/>
              <a:gd name="connsiteY4" fmla="*/ 1544477 h 1544477"/>
              <a:gd name="connsiteX0" fmla="*/ 20656 w 5761118"/>
              <a:gd name="connsiteY0" fmla="*/ 1510860 h 1510860"/>
              <a:gd name="connsiteX1" fmla="*/ 0 w 5761118"/>
              <a:gd name="connsiteY1" fmla="*/ 0 h 1510860"/>
              <a:gd name="connsiteX2" fmla="*/ 5761118 w 5761118"/>
              <a:gd name="connsiteY2" fmla="*/ 40342 h 1510860"/>
              <a:gd name="connsiteX3" fmla="*/ 4672391 w 5761118"/>
              <a:gd name="connsiteY3" fmla="*/ 1510859 h 1510860"/>
              <a:gd name="connsiteX4" fmla="*/ 20656 w 5761118"/>
              <a:gd name="connsiteY4" fmla="*/ 1510860 h 1510860"/>
              <a:gd name="connsiteX0" fmla="*/ 0 w 5740462"/>
              <a:gd name="connsiteY0" fmla="*/ 1510860 h 1510860"/>
              <a:gd name="connsiteX1" fmla="*/ 6238 w 5740462"/>
              <a:gd name="connsiteY1" fmla="*/ 0 h 1510860"/>
              <a:gd name="connsiteX2" fmla="*/ 5740462 w 5740462"/>
              <a:gd name="connsiteY2" fmla="*/ 40342 h 1510860"/>
              <a:gd name="connsiteX3" fmla="*/ 4651735 w 5740462"/>
              <a:gd name="connsiteY3" fmla="*/ 1510859 h 1510860"/>
              <a:gd name="connsiteX4" fmla="*/ 0 w 5740462"/>
              <a:gd name="connsiteY4" fmla="*/ 1510860 h 1510860"/>
              <a:gd name="connsiteX0" fmla="*/ 1035 w 5734774"/>
              <a:gd name="connsiteY0" fmla="*/ 1517584 h 1517584"/>
              <a:gd name="connsiteX1" fmla="*/ 550 w 5734774"/>
              <a:gd name="connsiteY1" fmla="*/ 0 h 1517584"/>
              <a:gd name="connsiteX2" fmla="*/ 5734774 w 5734774"/>
              <a:gd name="connsiteY2" fmla="*/ 40342 h 1517584"/>
              <a:gd name="connsiteX3" fmla="*/ 4646047 w 5734774"/>
              <a:gd name="connsiteY3" fmla="*/ 1510859 h 1517584"/>
              <a:gd name="connsiteX4" fmla="*/ 1035 w 5734774"/>
              <a:gd name="connsiteY4" fmla="*/ 1517584 h 1517584"/>
              <a:gd name="connsiteX0" fmla="*/ 0 w 6493498"/>
              <a:gd name="connsiteY0" fmla="*/ 1524308 h 1524308"/>
              <a:gd name="connsiteX1" fmla="*/ 759274 w 6493498"/>
              <a:gd name="connsiteY1" fmla="*/ 0 h 1524308"/>
              <a:gd name="connsiteX2" fmla="*/ 6493498 w 6493498"/>
              <a:gd name="connsiteY2" fmla="*/ 40342 h 1524308"/>
              <a:gd name="connsiteX3" fmla="*/ 5404771 w 6493498"/>
              <a:gd name="connsiteY3" fmla="*/ 1510859 h 1524308"/>
              <a:gd name="connsiteX4" fmla="*/ 0 w 6493498"/>
              <a:gd name="connsiteY4" fmla="*/ 1524308 h 1524308"/>
              <a:gd name="connsiteX0" fmla="*/ 124 w 6493622"/>
              <a:gd name="connsiteY0" fmla="*/ 1524308 h 1524308"/>
              <a:gd name="connsiteX1" fmla="*/ 759398 w 6493622"/>
              <a:gd name="connsiteY1" fmla="*/ 0 h 1524308"/>
              <a:gd name="connsiteX2" fmla="*/ 6493622 w 6493622"/>
              <a:gd name="connsiteY2" fmla="*/ 40342 h 1524308"/>
              <a:gd name="connsiteX3" fmla="*/ 5404895 w 6493622"/>
              <a:gd name="connsiteY3" fmla="*/ 1510859 h 1524308"/>
              <a:gd name="connsiteX4" fmla="*/ 124 w 6493622"/>
              <a:gd name="connsiteY4" fmla="*/ 1524308 h 1524308"/>
              <a:gd name="connsiteX0" fmla="*/ 5697 w 6499195"/>
              <a:gd name="connsiteY0" fmla="*/ 1517584 h 1517584"/>
              <a:gd name="connsiteX1" fmla="*/ 5212 w 6499195"/>
              <a:gd name="connsiteY1" fmla="*/ 0 h 1517584"/>
              <a:gd name="connsiteX2" fmla="*/ 6499195 w 6499195"/>
              <a:gd name="connsiteY2" fmla="*/ 33618 h 1517584"/>
              <a:gd name="connsiteX3" fmla="*/ 5410468 w 6499195"/>
              <a:gd name="connsiteY3" fmla="*/ 1504135 h 1517584"/>
              <a:gd name="connsiteX4" fmla="*/ 5697 w 6499195"/>
              <a:gd name="connsiteY4" fmla="*/ 1517584 h 1517584"/>
              <a:gd name="connsiteX0" fmla="*/ 5697 w 6499195"/>
              <a:gd name="connsiteY0" fmla="*/ 1517584 h 1517584"/>
              <a:gd name="connsiteX1" fmla="*/ 5212 w 6499195"/>
              <a:gd name="connsiteY1" fmla="*/ 0 h 1517584"/>
              <a:gd name="connsiteX2" fmla="*/ 6499195 w 6499195"/>
              <a:gd name="connsiteY2" fmla="*/ 33618 h 1517584"/>
              <a:gd name="connsiteX3" fmla="*/ 5410468 w 6499195"/>
              <a:gd name="connsiteY3" fmla="*/ 1504135 h 1517584"/>
              <a:gd name="connsiteX4" fmla="*/ 5697 w 6499195"/>
              <a:gd name="connsiteY4" fmla="*/ 1517584 h 1517584"/>
              <a:gd name="connsiteX0" fmla="*/ 72 w 7837665"/>
              <a:gd name="connsiteY0" fmla="*/ 1504008 h 1504136"/>
              <a:gd name="connsiteX1" fmla="*/ 1343682 w 7837665"/>
              <a:gd name="connsiteY1" fmla="*/ 0 h 1504136"/>
              <a:gd name="connsiteX2" fmla="*/ 7837665 w 7837665"/>
              <a:gd name="connsiteY2" fmla="*/ 33618 h 1504136"/>
              <a:gd name="connsiteX3" fmla="*/ 6748938 w 7837665"/>
              <a:gd name="connsiteY3" fmla="*/ 1504135 h 1504136"/>
              <a:gd name="connsiteX4" fmla="*/ 72 w 7837665"/>
              <a:gd name="connsiteY4" fmla="*/ 1504008 h 1504136"/>
              <a:gd name="connsiteX0" fmla="*/ 3203 w 7840796"/>
              <a:gd name="connsiteY0" fmla="*/ 1490433 h 1490560"/>
              <a:gd name="connsiteX1" fmla="*/ 16296 w 7840796"/>
              <a:gd name="connsiteY1" fmla="*/ 1 h 1490560"/>
              <a:gd name="connsiteX2" fmla="*/ 7840796 w 7840796"/>
              <a:gd name="connsiteY2" fmla="*/ 20043 h 1490560"/>
              <a:gd name="connsiteX3" fmla="*/ 6752069 w 7840796"/>
              <a:gd name="connsiteY3" fmla="*/ 1490560 h 1490560"/>
              <a:gd name="connsiteX4" fmla="*/ 3203 w 7840796"/>
              <a:gd name="connsiteY4" fmla="*/ 1490433 h 1490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40796" h="1490560">
                <a:moveTo>
                  <a:pt x="3203" y="1490433"/>
                </a:moveTo>
                <a:cubicBezTo>
                  <a:pt x="-8165" y="1484354"/>
                  <a:pt x="14217" y="-643"/>
                  <a:pt x="16296" y="1"/>
                </a:cubicBezTo>
                <a:lnTo>
                  <a:pt x="7840796" y="20043"/>
                </a:lnTo>
                <a:lnTo>
                  <a:pt x="6752069" y="1490560"/>
                </a:lnTo>
                <a:lnTo>
                  <a:pt x="3203" y="1490433"/>
                </a:lnTo>
                <a:close/>
              </a:path>
            </a:pathLst>
          </a:custGeom>
          <a:solidFill>
            <a:srgbClr val="0070C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Google Shape;338;p45">
            <a:extLst>
              <a:ext uri="{FF2B5EF4-FFF2-40B4-BE49-F238E27FC236}">
                <a16:creationId xmlns:a16="http://schemas.microsoft.com/office/drawing/2014/main" id="{53539B01-E1B9-C840-A93D-2DA262C8D4A6}"/>
              </a:ext>
            </a:extLst>
          </p:cNvPr>
          <p:cNvSpPr txBox="1">
            <a:spLocks/>
          </p:cNvSpPr>
          <p:nvPr/>
        </p:nvSpPr>
        <p:spPr>
          <a:xfrm>
            <a:off x="850209" y="3388262"/>
            <a:ext cx="5129478" cy="615351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4800" b="1" dirty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tserrat" pitchFamily="2" charset="77"/>
              </a:rPr>
              <a:t>TÍTULO</a:t>
            </a:r>
          </a:p>
        </p:txBody>
      </p:sp>
      <p:sp>
        <p:nvSpPr>
          <p:cNvPr id="13" name="Google Shape;338;p45">
            <a:extLst>
              <a:ext uri="{FF2B5EF4-FFF2-40B4-BE49-F238E27FC236}">
                <a16:creationId xmlns:a16="http://schemas.microsoft.com/office/drawing/2014/main" id="{53E21732-3CEB-6A43-8A02-12C14AF1CB05}"/>
              </a:ext>
            </a:extLst>
          </p:cNvPr>
          <p:cNvSpPr txBox="1">
            <a:spLocks/>
          </p:cNvSpPr>
          <p:nvPr/>
        </p:nvSpPr>
        <p:spPr>
          <a:xfrm>
            <a:off x="850209" y="4003613"/>
            <a:ext cx="4928756" cy="446745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3200" dirty="0">
                <a:solidFill>
                  <a:schemeClr val="bg2"/>
                </a:solidFill>
                <a:latin typeface="Montserrat Light" pitchFamily="2" charset="77"/>
              </a:rPr>
              <a:t>PRESENTACIÓN</a:t>
            </a:r>
            <a:endParaRPr lang="es-MX" sz="3200" dirty="0">
              <a:solidFill>
                <a:schemeClr val="bg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ntserrat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61075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elogramo 1">
            <a:extLst>
              <a:ext uri="{FF2B5EF4-FFF2-40B4-BE49-F238E27FC236}">
                <a16:creationId xmlns:a16="http://schemas.microsoft.com/office/drawing/2014/main" id="{B888B6EC-0E57-9645-B1EF-C08B25FC461B}"/>
              </a:ext>
            </a:extLst>
          </p:cNvPr>
          <p:cNvSpPr/>
          <p:nvPr/>
        </p:nvSpPr>
        <p:spPr>
          <a:xfrm>
            <a:off x="-1" y="3747538"/>
            <a:ext cx="5210091" cy="1039615"/>
          </a:xfrm>
          <a:custGeom>
            <a:avLst/>
            <a:gdLst>
              <a:gd name="connsiteX0" fmla="*/ 0 w 5794251"/>
              <a:gd name="connsiteY0" fmla="*/ 1531029 h 1531029"/>
              <a:gd name="connsiteX1" fmla="*/ 382757 w 5794251"/>
              <a:gd name="connsiteY1" fmla="*/ 0 h 1531029"/>
              <a:gd name="connsiteX2" fmla="*/ 5794251 w 5794251"/>
              <a:gd name="connsiteY2" fmla="*/ 0 h 1531029"/>
              <a:gd name="connsiteX3" fmla="*/ 5411494 w 5794251"/>
              <a:gd name="connsiteY3" fmla="*/ 1531029 h 1531029"/>
              <a:gd name="connsiteX4" fmla="*/ 0 w 5794251"/>
              <a:gd name="connsiteY4" fmla="*/ 1531029 h 1531029"/>
              <a:gd name="connsiteX0" fmla="*/ 0 w 5794251"/>
              <a:gd name="connsiteY0" fmla="*/ 1531029 h 1531029"/>
              <a:gd name="connsiteX1" fmla="*/ 927363 w 5794251"/>
              <a:gd name="connsiteY1" fmla="*/ 94129 h 1531029"/>
              <a:gd name="connsiteX2" fmla="*/ 5794251 w 5794251"/>
              <a:gd name="connsiteY2" fmla="*/ 0 h 1531029"/>
              <a:gd name="connsiteX3" fmla="*/ 5411494 w 5794251"/>
              <a:gd name="connsiteY3" fmla="*/ 1531029 h 1531029"/>
              <a:gd name="connsiteX4" fmla="*/ 0 w 5794251"/>
              <a:gd name="connsiteY4" fmla="*/ 1531029 h 1531029"/>
              <a:gd name="connsiteX0" fmla="*/ 0 w 5794251"/>
              <a:gd name="connsiteY0" fmla="*/ 1564647 h 1564647"/>
              <a:gd name="connsiteX1" fmla="*/ 1155963 w 5794251"/>
              <a:gd name="connsiteY1" fmla="*/ 0 h 1564647"/>
              <a:gd name="connsiteX2" fmla="*/ 5794251 w 5794251"/>
              <a:gd name="connsiteY2" fmla="*/ 33618 h 1564647"/>
              <a:gd name="connsiteX3" fmla="*/ 5411494 w 5794251"/>
              <a:gd name="connsiteY3" fmla="*/ 1564647 h 1564647"/>
              <a:gd name="connsiteX4" fmla="*/ 0 w 5794251"/>
              <a:gd name="connsiteY4" fmla="*/ 1564647 h 1564647"/>
              <a:gd name="connsiteX0" fmla="*/ 0 w 5794251"/>
              <a:gd name="connsiteY0" fmla="*/ 1564647 h 1564647"/>
              <a:gd name="connsiteX1" fmla="*/ 1155963 w 5794251"/>
              <a:gd name="connsiteY1" fmla="*/ 0 h 1564647"/>
              <a:gd name="connsiteX2" fmla="*/ 5794251 w 5794251"/>
              <a:gd name="connsiteY2" fmla="*/ 33618 h 1564647"/>
              <a:gd name="connsiteX3" fmla="*/ 4705524 w 5794251"/>
              <a:gd name="connsiteY3" fmla="*/ 1504135 h 1564647"/>
              <a:gd name="connsiteX4" fmla="*/ 0 w 5794251"/>
              <a:gd name="connsiteY4" fmla="*/ 1564647 h 1564647"/>
              <a:gd name="connsiteX0" fmla="*/ 0 w 5794251"/>
              <a:gd name="connsiteY0" fmla="*/ 1571371 h 1571371"/>
              <a:gd name="connsiteX1" fmla="*/ 33133 w 5794251"/>
              <a:gd name="connsiteY1" fmla="*/ 0 h 1571371"/>
              <a:gd name="connsiteX2" fmla="*/ 5794251 w 5794251"/>
              <a:gd name="connsiteY2" fmla="*/ 40342 h 1571371"/>
              <a:gd name="connsiteX3" fmla="*/ 4705524 w 5794251"/>
              <a:gd name="connsiteY3" fmla="*/ 1510859 h 1571371"/>
              <a:gd name="connsiteX4" fmla="*/ 0 w 5794251"/>
              <a:gd name="connsiteY4" fmla="*/ 1571371 h 1571371"/>
              <a:gd name="connsiteX0" fmla="*/ 20656 w 5761118"/>
              <a:gd name="connsiteY0" fmla="*/ 1544477 h 1544477"/>
              <a:gd name="connsiteX1" fmla="*/ 0 w 5761118"/>
              <a:gd name="connsiteY1" fmla="*/ 0 h 1544477"/>
              <a:gd name="connsiteX2" fmla="*/ 5761118 w 5761118"/>
              <a:gd name="connsiteY2" fmla="*/ 40342 h 1544477"/>
              <a:gd name="connsiteX3" fmla="*/ 4672391 w 5761118"/>
              <a:gd name="connsiteY3" fmla="*/ 1510859 h 1544477"/>
              <a:gd name="connsiteX4" fmla="*/ 20656 w 5761118"/>
              <a:gd name="connsiteY4" fmla="*/ 1544477 h 1544477"/>
              <a:gd name="connsiteX0" fmla="*/ 20656 w 5761118"/>
              <a:gd name="connsiteY0" fmla="*/ 1510860 h 1510860"/>
              <a:gd name="connsiteX1" fmla="*/ 0 w 5761118"/>
              <a:gd name="connsiteY1" fmla="*/ 0 h 1510860"/>
              <a:gd name="connsiteX2" fmla="*/ 5761118 w 5761118"/>
              <a:gd name="connsiteY2" fmla="*/ 40342 h 1510860"/>
              <a:gd name="connsiteX3" fmla="*/ 4672391 w 5761118"/>
              <a:gd name="connsiteY3" fmla="*/ 1510859 h 1510860"/>
              <a:gd name="connsiteX4" fmla="*/ 20656 w 5761118"/>
              <a:gd name="connsiteY4" fmla="*/ 1510860 h 1510860"/>
              <a:gd name="connsiteX0" fmla="*/ 0 w 5740462"/>
              <a:gd name="connsiteY0" fmla="*/ 1510860 h 1510860"/>
              <a:gd name="connsiteX1" fmla="*/ 6238 w 5740462"/>
              <a:gd name="connsiteY1" fmla="*/ 0 h 1510860"/>
              <a:gd name="connsiteX2" fmla="*/ 5740462 w 5740462"/>
              <a:gd name="connsiteY2" fmla="*/ 40342 h 1510860"/>
              <a:gd name="connsiteX3" fmla="*/ 4651735 w 5740462"/>
              <a:gd name="connsiteY3" fmla="*/ 1510859 h 1510860"/>
              <a:gd name="connsiteX4" fmla="*/ 0 w 5740462"/>
              <a:gd name="connsiteY4" fmla="*/ 1510860 h 1510860"/>
              <a:gd name="connsiteX0" fmla="*/ 1035 w 5734774"/>
              <a:gd name="connsiteY0" fmla="*/ 1517584 h 1517584"/>
              <a:gd name="connsiteX1" fmla="*/ 550 w 5734774"/>
              <a:gd name="connsiteY1" fmla="*/ 0 h 1517584"/>
              <a:gd name="connsiteX2" fmla="*/ 5734774 w 5734774"/>
              <a:gd name="connsiteY2" fmla="*/ 40342 h 1517584"/>
              <a:gd name="connsiteX3" fmla="*/ 4646047 w 5734774"/>
              <a:gd name="connsiteY3" fmla="*/ 1510859 h 1517584"/>
              <a:gd name="connsiteX4" fmla="*/ 1035 w 5734774"/>
              <a:gd name="connsiteY4" fmla="*/ 1517584 h 1517584"/>
              <a:gd name="connsiteX0" fmla="*/ 0 w 6493498"/>
              <a:gd name="connsiteY0" fmla="*/ 1524308 h 1524308"/>
              <a:gd name="connsiteX1" fmla="*/ 759274 w 6493498"/>
              <a:gd name="connsiteY1" fmla="*/ 0 h 1524308"/>
              <a:gd name="connsiteX2" fmla="*/ 6493498 w 6493498"/>
              <a:gd name="connsiteY2" fmla="*/ 40342 h 1524308"/>
              <a:gd name="connsiteX3" fmla="*/ 5404771 w 6493498"/>
              <a:gd name="connsiteY3" fmla="*/ 1510859 h 1524308"/>
              <a:gd name="connsiteX4" fmla="*/ 0 w 6493498"/>
              <a:gd name="connsiteY4" fmla="*/ 1524308 h 1524308"/>
              <a:gd name="connsiteX0" fmla="*/ 124 w 6493622"/>
              <a:gd name="connsiteY0" fmla="*/ 1524308 h 1524308"/>
              <a:gd name="connsiteX1" fmla="*/ 759398 w 6493622"/>
              <a:gd name="connsiteY1" fmla="*/ 0 h 1524308"/>
              <a:gd name="connsiteX2" fmla="*/ 6493622 w 6493622"/>
              <a:gd name="connsiteY2" fmla="*/ 40342 h 1524308"/>
              <a:gd name="connsiteX3" fmla="*/ 5404895 w 6493622"/>
              <a:gd name="connsiteY3" fmla="*/ 1510859 h 1524308"/>
              <a:gd name="connsiteX4" fmla="*/ 124 w 6493622"/>
              <a:gd name="connsiteY4" fmla="*/ 1524308 h 1524308"/>
              <a:gd name="connsiteX0" fmla="*/ 5697 w 6499195"/>
              <a:gd name="connsiteY0" fmla="*/ 1517584 h 1517584"/>
              <a:gd name="connsiteX1" fmla="*/ 5212 w 6499195"/>
              <a:gd name="connsiteY1" fmla="*/ 0 h 1517584"/>
              <a:gd name="connsiteX2" fmla="*/ 6499195 w 6499195"/>
              <a:gd name="connsiteY2" fmla="*/ 33618 h 1517584"/>
              <a:gd name="connsiteX3" fmla="*/ 5410468 w 6499195"/>
              <a:gd name="connsiteY3" fmla="*/ 1504135 h 1517584"/>
              <a:gd name="connsiteX4" fmla="*/ 5697 w 6499195"/>
              <a:gd name="connsiteY4" fmla="*/ 1517584 h 1517584"/>
              <a:gd name="connsiteX0" fmla="*/ 5697 w 6499195"/>
              <a:gd name="connsiteY0" fmla="*/ 1517584 h 1517584"/>
              <a:gd name="connsiteX1" fmla="*/ 5212 w 6499195"/>
              <a:gd name="connsiteY1" fmla="*/ 0 h 1517584"/>
              <a:gd name="connsiteX2" fmla="*/ 6499195 w 6499195"/>
              <a:gd name="connsiteY2" fmla="*/ 33618 h 1517584"/>
              <a:gd name="connsiteX3" fmla="*/ 5410468 w 6499195"/>
              <a:gd name="connsiteY3" fmla="*/ 1504135 h 1517584"/>
              <a:gd name="connsiteX4" fmla="*/ 5697 w 6499195"/>
              <a:gd name="connsiteY4" fmla="*/ 1517584 h 1517584"/>
              <a:gd name="connsiteX0" fmla="*/ 72 w 7837665"/>
              <a:gd name="connsiteY0" fmla="*/ 1504008 h 1504136"/>
              <a:gd name="connsiteX1" fmla="*/ 1343682 w 7837665"/>
              <a:gd name="connsiteY1" fmla="*/ 0 h 1504136"/>
              <a:gd name="connsiteX2" fmla="*/ 7837665 w 7837665"/>
              <a:gd name="connsiteY2" fmla="*/ 33618 h 1504136"/>
              <a:gd name="connsiteX3" fmla="*/ 6748938 w 7837665"/>
              <a:gd name="connsiteY3" fmla="*/ 1504135 h 1504136"/>
              <a:gd name="connsiteX4" fmla="*/ 72 w 7837665"/>
              <a:gd name="connsiteY4" fmla="*/ 1504008 h 1504136"/>
              <a:gd name="connsiteX0" fmla="*/ 3203 w 7840796"/>
              <a:gd name="connsiteY0" fmla="*/ 1490433 h 1490560"/>
              <a:gd name="connsiteX1" fmla="*/ 16296 w 7840796"/>
              <a:gd name="connsiteY1" fmla="*/ 1 h 1490560"/>
              <a:gd name="connsiteX2" fmla="*/ 7840796 w 7840796"/>
              <a:gd name="connsiteY2" fmla="*/ 20043 h 1490560"/>
              <a:gd name="connsiteX3" fmla="*/ 6752069 w 7840796"/>
              <a:gd name="connsiteY3" fmla="*/ 1490560 h 1490560"/>
              <a:gd name="connsiteX4" fmla="*/ 3203 w 7840796"/>
              <a:gd name="connsiteY4" fmla="*/ 1490433 h 1490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40796" h="1490560">
                <a:moveTo>
                  <a:pt x="3203" y="1490433"/>
                </a:moveTo>
                <a:cubicBezTo>
                  <a:pt x="-8165" y="1484354"/>
                  <a:pt x="14217" y="-643"/>
                  <a:pt x="16296" y="1"/>
                </a:cubicBezTo>
                <a:lnTo>
                  <a:pt x="7840796" y="20043"/>
                </a:lnTo>
                <a:lnTo>
                  <a:pt x="6752069" y="1490560"/>
                </a:lnTo>
                <a:lnTo>
                  <a:pt x="3203" y="1490433"/>
                </a:lnTo>
                <a:close/>
              </a:path>
            </a:pathLst>
          </a:custGeom>
          <a:solidFill>
            <a:srgbClr val="0070C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" name="Google Shape;338;p45">
            <a:extLst>
              <a:ext uri="{FF2B5EF4-FFF2-40B4-BE49-F238E27FC236}">
                <a16:creationId xmlns:a16="http://schemas.microsoft.com/office/drawing/2014/main" id="{B76B1C82-15D4-BF4E-8569-4385C367421B}"/>
              </a:ext>
            </a:extLst>
          </p:cNvPr>
          <p:cNvSpPr txBox="1">
            <a:spLocks/>
          </p:cNvSpPr>
          <p:nvPr/>
        </p:nvSpPr>
        <p:spPr>
          <a:xfrm>
            <a:off x="624364" y="4267345"/>
            <a:ext cx="3743333" cy="35208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4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Sans" panose="020B0602030504020204" pitchFamily="34" charset="77"/>
              </a:rPr>
              <a:t>Gracias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FFB5F56-5AF2-AD46-8307-39540A94179B}"/>
              </a:ext>
            </a:extLst>
          </p:cNvPr>
          <p:cNvSpPr txBox="1"/>
          <p:nvPr/>
        </p:nvSpPr>
        <p:spPr>
          <a:xfrm>
            <a:off x="8259159" y="6144418"/>
            <a:ext cx="312821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Clr>
                <a:schemeClr val="dk1"/>
              </a:buClr>
              <a:buSzPts val="1100"/>
            </a:pPr>
            <a:r>
              <a:rPr lang="es-MX" sz="16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WWW.COLEGIOCMO.COM.MX</a:t>
            </a:r>
          </a:p>
        </p:txBody>
      </p:sp>
    </p:spTree>
    <p:extLst>
      <p:ext uri="{BB962C8B-B14F-4D97-AF65-F5344CB8AC3E}">
        <p14:creationId xmlns:p14="http://schemas.microsoft.com/office/powerpoint/2010/main" val="1664834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Marcador de contenido 13">
            <a:extLst>
              <a:ext uri="{FF2B5EF4-FFF2-40B4-BE49-F238E27FC236}">
                <a16:creationId xmlns:a16="http://schemas.microsoft.com/office/drawing/2014/main" id="{A8D979DB-485A-7843-89A4-09272EF1F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9054" y="1728439"/>
            <a:ext cx="4855258" cy="4348976"/>
          </a:xfrm>
        </p:spPr>
        <p:txBody>
          <a:bodyPr/>
          <a:lstStyle/>
          <a:p>
            <a:endParaRPr lang="es-MX" sz="1600" dirty="0">
              <a:latin typeface="Montserrat" pitchFamily="2" charset="77"/>
            </a:endParaRPr>
          </a:p>
        </p:txBody>
      </p:sp>
      <p:sp>
        <p:nvSpPr>
          <p:cNvPr id="24" name="Marcador de posición de imagen 15">
            <a:extLst>
              <a:ext uri="{FF2B5EF4-FFF2-40B4-BE49-F238E27FC236}">
                <a16:creationId xmlns:a16="http://schemas.microsoft.com/office/drawing/2014/main" id="{49710ACC-0521-564D-BDD7-5C66E36FE9AB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1182029" y="1728439"/>
            <a:ext cx="4469349" cy="3813717"/>
          </a:xfrm>
          <a:ln w="6350" cmpd="sng"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endParaRPr lang="es-MX"/>
          </a:p>
        </p:txBody>
      </p:sp>
      <p:sp>
        <p:nvSpPr>
          <p:cNvPr id="6" name="Marcador de contenido 13">
            <a:extLst>
              <a:ext uri="{FF2B5EF4-FFF2-40B4-BE49-F238E27FC236}">
                <a16:creationId xmlns:a16="http://schemas.microsoft.com/office/drawing/2014/main" id="{62598EBD-4AA3-DF4C-80DE-7F20D65B3D90}"/>
              </a:ext>
            </a:extLst>
          </p:cNvPr>
          <p:cNvSpPr txBox="1">
            <a:spLocks/>
          </p:cNvSpPr>
          <p:nvPr/>
        </p:nvSpPr>
        <p:spPr>
          <a:xfrm>
            <a:off x="1199854" y="5670396"/>
            <a:ext cx="4451524" cy="581318"/>
          </a:xfrm>
          <a:prstGeom prst="rect">
            <a:avLst/>
          </a:prstGeom>
        </p:spPr>
        <p:txBody>
          <a:bodyPr/>
          <a:lstStyle>
            <a:lvl1pPr marL="0" indent="0" algn="l" defTabSz="945032" rtl="0" eaLnBrk="1" latinLnBrk="0" hangingPunct="1">
              <a:lnSpc>
                <a:spcPct val="90000"/>
              </a:lnSpc>
              <a:spcBef>
                <a:spcPts val="1034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3538" indent="-363538" algn="l" defTabSz="945032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4688" indent="-269875" algn="l" defTabSz="945032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3807" indent="-236258" algn="l" defTabSz="945032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Char char="•"/>
              <a:defRPr sz="1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26323" indent="-236258" algn="l" defTabSz="945032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Char char="•"/>
              <a:defRPr sz="1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98839" indent="-236258" algn="l" defTabSz="945032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Char char="•"/>
              <a:defRPr sz="1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71355" indent="-236258" algn="l" defTabSz="945032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Char char="•"/>
              <a:defRPr sz="1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43872" indent="-236258" algn="l" defTabSz="945032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Char char="•"/>
              <a:defRPr sz="1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16388" indent="-236258" algn="l" defTabSz="945032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Char char="•"/>
              <a:defRPr sz="1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600" dirty="0"/>
              <a:t>Escribe tu </a:t>
            </a:r>
            <a:r>
              <a:rPr lang="es-MX" sz="1600" dirty="0">
                <a:latin typeface="Montserrat" pitchFamily="2" charset="77"/>
              </a:rPr>
              <a:t>texto</a:t>
            </a:r>
            <a:r>
              <a:rPr lang="es-MX" sz="1600" dirty="0"/>
              <a:t> aquí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25B4C51-7DE1-9F4F-BAED-23524F6BC9D3}"/>
              </a:ext>
            </a:extLst>
          </p:cNvPr>
          <p:cNvSpPr txBox="1"/>
          <p:nvPr/>
        </p:nvSpPr>
        <p:spPr>
          <a:xfrm>
            <a:off x="1119235" y="369848"/>
            <a:ext cx="3495907" cy="492443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l"/>
            <a:r>
              <a:rPr lang="es-MX" sz="2600" b="1" dirty="0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rPr>
              <a:t>INSERTAR TÍTULO</a:t>
            </a:r>
          </a:p>
        </p:txBody>
      </p:sp>
      <p:sp>
        <p:nvSpPr>
          <p:cNvPr id="9" name="Google Shape;338;p45">
            <a:extLst>
              <a:ext uri="{FF2B5EF4-FFF2-40B4-BE49-F238E27FC236}">
                <a16:creationId xmlns:a16="http://schemas.microsoft.com/office/drawing/2014/main" id="{63C7A471-57DE-0D40-B5A0-C1D680CD0B7E}"/>
              </a:ext>
            </a:extLst>
          </p:cNvPr>
          <p:cNvSpPr txBox="1">
            <a:spLocks/>
          </p:cNvSpPr>
          <p:nvPr/>
        </p:nvSpPr>
        <p:spPr>
          <a:xfrm>
            <a:off x="3577045" y="1121898"/>
            <a:ext cx="5788120" cy="446745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2200" dirty="0">
                <a:solidFill>
                  <a:srgbClr val="002060"/>
                </a:solidFill>
                <a:latin typeface="Montserrat Light" pitchFamily="2" charset="77"/>
              </a:rPr>
              <a:t>INSERTAR TEXTO SUBTÍTULO</a:t>
            </a:r>
            <a:endParaRPr lang="es-MX" sz="2200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ntserrat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545755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766B8A0-2C81-1C4B-BEAC-BABA845FEE2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376341" y="1954348"/>
            <a:ext cx="4690666" cy="4426622"/>
          </a:xfrm>
        </p:spPr>
        <p:txBody>
          <a:bodyPr/>
          <a:lstStyle/>
          <a:p>
            <a:endParaRPr lang="es-MX" dirty="0">
              <a:latin typeface="Montserrat" pitchFamily="2" charset="77"/>
            </a:endParaRP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940A4C20-105C-9443-9FC4-04B5D3D5F90A}"/>
              </a:ext>
            </a:extLst>
          </p:cNvPr>
          <p:cNvCxnSpPr/>
          <p:nvPr/>
        </p:nvCxnSpPr>
        <p:spPr>
          <a:xfrm>
            <a:off x="6092687" y="1954348"/>
            <a:ext cx="0" cy="4426622"/>
          </a:xfrm>
          <a:prstGeom prst="line">
            <a:avLst/>
          </a:prstGeom>
          <a:ln w="25400">
            <a:solidFill>
              <a:srgbClr val="0695F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Marcador de contenido 11">
            <a:extLst>
              <a:ext uri="{FF2B5EF4-FFF2-40B4-BE49-F238E27FC236}">
                <a16:creationId xmlns:a16="http://schemas.microsoft.com/office/drawing/2014/main" id="{3B07FDB9-29C9-A347-9601-3443AE94D3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0504" y="1954348"/>
            <a:ext cx="4518529" cy="1838739"/>
          </a:xfrm>
        </p:spPr>
        <p:txBody>
          <a:bodyPr lIns="0"/>
          <a:lstStyle/>
          <a:p>
            <a:endParaRPr lang="es-MX" dirty="0">
              <a:latin typeface="Montserrat" pitchFamily="2" charset="77"/>
            </a:endParaRPr>
          </a:p>
        </p:txBody>
      </p:sp>
      <p:sp>
        <p:nvSpPr>
          <p:cNvPr id="21" name="Subtítulo 1">
            <a:extLst>
              <a:ext uri="{FF2B5EF4-FFF2-40B4-BE49-F238E27FC236}">
                <a16:creationId xmlns:a16="http://schemas.microsoft.com/office/drawing/2014/main" id="{CAEEBFFB-2744-A14E-8464-369F245D9E8D}"/>
              </a:ext>
            </a:extLst>
          </p:cNvPr>
          <p:cNvSpPr txBox="1">
            <a:spLocks/>
          </p:cNvSpPr>
          <p:nvPr/>
        </p:nvSpPr>
        <p:spPr>
          <a:xfrm>
            <a:off x="1532978" y="3970146"/>
            <a:ext cx="4276056" cy="446745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 defTabSz="945032" rtl="0" eaLnBrk="1" latinLnBrk="0" hangingPunct="1">
              <a:lnSpc>
                <a:spcPct val="90000"/>
              </a:lnSpc>
              <a:spcBef>
                <a:spcPts val="1034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72516" indent="0" algn="ctr" defTabSz="945032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None/>
              <a:defRPr sz="20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5032" indent="0" algn="ctr" defTabSz="945032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None/>
              <a:defRPr sz="1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17549" indent="0" algn="ctr" defTabSz="945032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None/>
              <a:defRPr sz="16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90065" indent="0" algn="ctr" defTabSz="945032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None/>
              <a:defRPr sz="16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62581" indent="0" algn="ctr" defTabSz="945032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None/>
              <a:defRPr sz="16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35097" indent="0" algn="ctr" defTabSz="945032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None/>
              <a:defRPr sz="16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07613" indent="0" algn="ctr" defTabSz="945032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None/>
              <a:defRPr sz="16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80130" indent="0" algn="ctr" defTabSz="945032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None/>
              <a:defRPr sz="16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s-MX" b="0" dirty="0">
                <a:solidFill>
                  <a:prstClr val="black"/>
                </a:solidFill>
                <a:effectLst/>
                <a:latin typeface="Montserrat" pitchFamily="2" charset="77"/>
              </a:rPr>
              <a:t>Inserta texto aquí</a:t>
            </a:r>
          </a:p>
        </p:txBody>
      </p:sp>
      <p:sp>
        <p:nvSpPr>
          <p:cNvPr id="23" name="Subtítulo 1">
            <a:extLst>
              <a:ext uri="{FF2B5EF4-FFF2-40B4-BE49-F238E27FC236}">
                <a16:creationId xmlns:a16="http://schemas.microsoft.com/office/drawing/2014/main" id="{E12C6E11-DB19-0949-9442-4DAE5994627B}"/>
              </a:ext>
            </a:extLst>
          </p:cNvPr>
          <p:cNvSpPr txBox="1">
            <a:spLocks/>
          </p:cNvSpPr>
          <p:nvPr/>
        </p:nvSpPr>
        <p:spPr>
          <a:xfrm>
            <a:off x="1532978" y="4717278"/>
            <a:ext cx="4276056" cy="446745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 defTabSz="945032" rtl="0" eaLnBrk="1" latinLnBrk="0" hangingPunct="1">
              <a:lnSpc>
                <a:spcPct val="90000"/>
              </a:lnSpc>
              <a:spcBef>
                <a:spcPts val="1034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72516" indent="0" algn="ctr" defTabSz="945032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None/>
              <a:defRPr sz="20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5032" indent="0" algn="ctr" defTabSz="945032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None/>
              <a:defRPr sz="1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17549" indent="0" algn="ctr" defTabSz="945032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None/>
              <a:defRPr sz="16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90065" indent="0" algn="ctr" defTabSz="945032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None/>
              <a:defRPr sz="16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62581" indent="0" algn="ctr" defTabSz="945032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None/>
              <a:defRPr sz="16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35097" indent="0" algn="ctr" defTabSz="945032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None/>
              <a:defRPr sz="16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07613" indent="0" algn="ctr" defTabSz="945032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None/>
              <a:defRPr sz="16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80130" indent="0" algn="ctr" defTabSz="945032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None/>
              <a:defRPr sz="16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s-MX" b="0" dirty="0">
                <a:solidFill>
                  <a:prstClr val="black"/>
                </a:solidFill>
                <a:effectLst/>
                <a:latin typeface="Montserrat" pitchFamily="2" charset="77"/>
              </a:rPr>
              <a:t>Inserta texto aquí</a:t>
            </a:r>
          </a:p>
        </p:txBody>
      </p:sp>
      <p:sp>
        <p:nvSpPr>
          <p:cNvPr id="24" name="Subtítulo 1">
            <a:extLst>
              <a:ext uri="{FF2B5EF4-FFF2-40B4-BE49-F238E27FC236}">
                <a16:creationId xmlns:a16="http://schemas.microsoft.com/office/drawing/2014/main" id="{837E1605-1DEF-DE48-B8CF-27985C09634A}"/>
              </a:ext>
            </a:extLst>
          </p:cNvPr>
          <p:cNvSpPr txBox="1">
            <a:spLocks/>
          </p:cNvSpPr>
          <p:nvPr/>
        </p:nvSpPr>
        <p:spPr>
          <a:xfrm>
            <a:off x="1532978" y="5475561"/>
            <a:ext cx="4276056" cy="446745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 defTabSz="945032" rtl="0" eaLnBrk="1" latinLnBrk="0" hangingPunct="1">
              <a:lnSpc>
                <a:spcPct val="90000"/>
              </a:lnSpc>
              <a:spcBef>
                <a:spcPts val="1034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72516" indent="0" algn="ctr" defTabSz="945032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None/>
              <a:defRPr sz="20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5032" indent="0" algn="ctr" defTabSz="945032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None/>
              <a:defRPr sz="1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17549" indent="0" algn="ctr" defTabSz="945032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None/>
              <a:defRPr sz="16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90065" indent="0" algn="ctr" defTabSz="945032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None/>
              <a:defRPr sz="16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62581" indent="0" algn="ctr" defTabSz="945032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None/>
              <a:defRPr sz="16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35097" indent="0" algn="ctr" defTabSz="945032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None/>
              <a:defRPr sz="16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07613" indent="0" algn="ctr" defTabSz="945032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None/>
              <a:defRPr sz="16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80130" indent="0" algn="ctr" defTabSz="945032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None/>
              <a:defRPr sz="16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s-MX" b="0" dirty="0">
                <a:solidFill>
                  <a:prstClr val="black"/>
                </a:solidFill>
                <a:effectLst/>
                <a:latin typeface="Montserrat" pitchFamily="2" charset="77"/>
              </a:rPr>
              <a:t>Inserta texto aquí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751B4BF-FB0C-1349-A066-8CFAC01360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0504" y="4034943"/>
            <a:ext cx="317150" cy="317150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9913F56B-61D5-9847-BE2A-0169A714CA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0504" y="4776499"/>
            <a:ext cx="317150" cy="317150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492F0191-7A63-8B4D-B00B-8C67837F7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0504" y="5518055"/>
            <a:ext cx="317150" cy="317150"/>
          </a:xfrm>
          <a:prstGeom prst="rect">
            <a:avLst/>
          </a:prstGeom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98434E34-F5BE-E148-B138-EC12EE840AA3}"/>
              </a:ext>
            </a:extLst>
          </p:cNvPr>
          <p:cNvSpPr txBox="1"/>
          <p:nvPr/>
        </p:nvSpPr>
        <p:spPr>
          <a:xfrm>
            <a:off x="1290504" y="369848"/>
            <a:ext cx="3495907" cy="492443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l"/>
            <a:r>
              <a:rPr lang="es-MX" sz="2600" b="1" dirty="0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rPr>
              <a:t>INSERTAR TÍTULO</a:t>
            </a:r>
          </a:p>
        </p:txBody>
      </p:sp>
      <p:sp>
        <p:nvSpPr>
          <p:cNvPr id="28" name="Google Shape;338;p45">
            <a:extLst>
              <a:ext uri="{FF2B5EF4-FFF2-40B4-BE49-F238E27FC236}">
                <a16:creationId xmlns:a16="http://schemas.microsoft.com/office/drawing/2014/main" id="{68FB3EE8-FF5A-9D4C-9E1E-05CAD4BA9670}"/>
              </a:ext>
            </a:extLst>
          </p:cNvPr>
          <p:cNvSpPr txBox="1">
            <a:spLocks/>
          </p:cNvSpPr>
          <p:nvPr/>
        </p:nvSpPr>
        <p:spPr>
          <a:xfrm>
            <a:off x="3655104" y="1121898"/>
            <a:ext cx="5788120" cy="446745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2200" dirty="0">
                <a:solidFill>
                  <a:srgbClr val="002060"/>
                </a:solidFill>
                <a:latin typeface="Montserrat Light" pitchFamily="2" charset="77"/>
              </a:rPr>
              <a:t>INSERTAR TEXTO SUBTÍTULO</a:t>
            </a:r>
            <a:endParaRPr lang="es-MX" sz="2200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ntserrat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45417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contenido 13">
            <a:extLst>
              <a:ext uri="{FF2B5EF4-FFF2-40B4-BE49-F238E27FC236}">
                <a16:creationId xmlns:a16="http://schemas.microsoft.com/office/drawing/2014/main" id="{6554FD41-D966-E94A-9F49-F1F043DC3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89760"/>
            <a:ext cx="10359483" cy="3897724"/>
          </a:xfrm>
        </p:spPr>
        <p:txBody>
          <a:bodyPr/>
          <a:lstStyle/>
          <a:p>
            <a:endParaRPr lang="es-MX" sz="16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7835878-900C-E146-ABC7-1BE5050E7D6D}"/>
              </a:ext>
            </a:extLst>
          </p:cNvPr>
          <p:cNvSpPr txBox="1"/>
          <p:nvPr/>
        </p:nvSpPr>
        <p:spPr>
          <a:xfrm>
            <a:off x="999707" y="369848"/>
            <a:ext cx="3495907" cy="492443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l"/>
            <a:r>
              <a:rPr lang="es-MX" sz="2600" b="1" dirty="0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rPr>
              <a:t>INSERTAR TÍTULO</a:t>
            </a:r>
          </a:p>
        </p:txBody>
      </p:sp>
      <p:sp>
        <p:nvSpPr>
          <p:cNvPr id="7" name="Google Shape;338;p45">
            <a:extLst>
              <a:ext uri="{FF2B5EF4-FFF2-40B4-BE49-F238E27FC236}">
                <a16:creationId xmlns:a16="http://schemas.microsoft.com/office/drawing/2014/main" id="{ADA012F6-593E-EB4B-B106-95F705669DDD}"/>
              </a:ext>
            </a:extLst>
          </p:cNvPr>
          <p:cNvSpPr txBox="1">
            <a:spLocks/>
          </p:cNvSpPr>
          <p:nvPr/>
        </p:nvSpPr>
        <p:spPr>
          <a:xfrm>
            <a:off x="3945036" y="1121898"/>
            <a:ext cx="5788120" cy="446745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2200" dirty="0">
                <a:solidFill>
                  <a:srgbClr val="002060"/>
                </a:solidFill>
                <a:latin typeface="Montserrat Light" pitchFamily="2" charset="77"/>
              </a:rPr>
              <a:t>INSERTAR TEXTO SUBTÍTULO</a:t>
            </a:r>
            <a:endParaRPr lang="es-MX" sz="2200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ntserrat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8533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68F4240-46A5-6B4F-99EC-84B68C2D5549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479501" y="1921070"/>
            <a:ext cx="3684001" cy="4289230"/>
          </a:xfrm>
        </p:spPr>
        <p:txBody>
          <a:bodyPr/>
          <a:lstStyle/>
          <a:p>
            <a:endParaRPr lang="es-MX"/>
          </a:p>
        </p:txBody>
      </p:sp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AC9B6CF2-4845-544C-835B-1823E8FC1792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4509614" y="1921070"/>
            <a:ext cx="3479494" cy="1692996"/>
          </a:xfrm>
        </p:spPr>
        <p:txBody>
          <a:bodyPr/>
          <a:lstStyle/>
          <a:p>
            <a:endParaRPr lang="es-MX"/>
          </a:p>
        </p:txBody>
      </p:sp>
      <p:sp>
        <p:nvSpPr>
          <p:cNvPr id="6" name="Marcador de posición de imagen 5">
            <a:extLst>
              <a:ext uri="{FF2B5EF4-FFF2-40B4-BE49-F238E27FC236}">
                <a16:creationId xmlns:a16="http://schemas.microsoft.com/office/drawing/2014/main" id="{25F02BEB-2ECF-A045-87BA-41B36EA37894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>
            <a:off x="8335219" y="1921070"/>
            <a:ext cx="2682187" cy="1692996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3763725-3ABC-8443-856C-CD88E63E4335}"/>
              </a:ext>
            </a:extLst>
          </p:cNvPr>
          <p:cNvSpPr txBox="1"/>
          <p:nvPr/>
        </p:nvSpPr>
        <p:spPr>
          <a:xfrm>
            <a:off x="4509614" y="3917246"/>
            <a:ext cx="6507792" cy="2293054"/>
          </a:xfrm>
          <a:prstGeom prst="rect">
            <a:avLst/>
          </a:prstGeom>
          <a:noFill/>
          <a:ln w="6350">
            <a:solidFill>
              <a:schemeClr val="bg2">
                <a:lumMod val="75000"/>
              </a:schemeClr>
            </a:solidFill>
          </a:ln>
        </p:spPr>
        <p:txBody>
          <a:bodyPr wrap="square" lIns="0" tIns="0" rtlCol="0">
            <a:noAutofit/>
          </a:bodyPr>
          <a:lstStyle/>
          <a:p>
            <a:pPr algn="l"/>
            <a:r>
              <a:rPr lang="es-MX" sz="1600" dirty="0">
                <a:latin typeface="Montserrat" pitchFamily="2" charset="77"/>
                <a:cs typeface="Arial" panose="020B0604020202020204" pitchFamily="34" charset="0"/>
              </a:rPr>
              <a:t>Inserta texto aquí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CFF2BC2-8C6C-044B-BD53-7DE7F9D32486}"/>
              </a:ext>
            </a:extLst>
          </p:cNvPr>
          <p:cNvSpPr txBox="1"/>
          <p:nvPr/>
        </p:nvSpPr>
        <p:spPr>
          <a:xfrm>
            <a:off x="1013706" y="369848"/>
            <a:ext cx="3495907" cy="492443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l"/>
            <a:r>
              <a:rPr lang="es-MX" sz="2600" b="1" dirty="0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rPr>
              <a:t>INSERTAR TÍTULO</a:t>
            </a:r>
          </a:p>
        </p:txBody>
      </p:sp>
      <p:sp>
        <p:nvSpPr>
          <p:cNvPr id="15" name="Google Shape;338;p45">
            <a:extLst>
              <a:ext uri="{FF2B5EF4-FFF2-40B4-BE49-F238E27FC236}">
                <a16:creationId xmlns:a16="http://schemas.microsoft.com/office/drawing/2014/main" id="{774BCBAB-6342-AC4D-8A45-CD85BB0C5835}"/>
              </a:ext>
            </a:extLst>
          </p:cNvPr>
          <p:cNvSpPr txBox="1">
            <a:spLocks/>
          </p:cNvSpPr>
          <p:nvPr/>
        </p:nvSpPr>
        <p:spPr>
          <a:xfrm>
            <a:off x="3959035" y="1121898"/>
            <a:ext cx="5788120" cy="446745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2200" dirty="0">
                <a:solidFill>
                  <a:srgbClr val="002060"/>
                </a:solidFill>
                <a:latin typeface="Montserrat Light" pitchFamily="2" charset="77"/>
              </a:rPr>
              <a:t>INSERTAR TEXTO SUBTÍTULO</a:t>
            </a:r>
            <a:endParaRPr lang="es-MX" sz="2200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ntserrat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60357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FBA9B933-AE45-0F43-B479-74E7E9141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804" y="1965960"/>
            <a:ext cx="6425769" cy="4405023"/>
          </a:xfrm>
        </p:spPr>
        <p:txBody>
          <a:bodyPr/>
          <a:lstStyle/>
          <a:p>
            <a:endParaRPr lang="es-MX" sz="1600" dirty="0">
              <a:latin typeface="Montserrat" pitchFamily="2" charset="77"/>
            </a:endParaRPr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0BAE9848-B757-EE45-A470-8311FDAD60FA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7295961" y="1965960"/>
            <a:ext cx="3743746" cy="4405023"/>
          </a:xfrm>
        </p:spPr>
        <p:txBody>
          <a:bodyPr/>
          <a:lstStyle/>
          <a:p>
            <a:endParaRPr lang="es-MX"/>
          </a:p>
        </p:txBody>
      </p:sp>
      <p:sp>
        <p:nvSpPr>
          <p:cNvPr id="7" name="Marcador de posición de imagen 3">
            <a:extLst>
              <a:ext uri="{FF2B5EF4-FFF2-40B4-BE49-F238E27FC236}">
                <a16:creationId xmlns:a16="http://schemas.microsoft.com/office/drawing/2014/main" id="{393DD90C-6D3F-AA44-B680-F348B8ACA350}"/>
              </a:ext>
            </a:extLst>
          </p:cNvPr>
          <p:cNvSpPr txBox="1">
            <a:spLocks/>
          </p:cNvSpPr>
          <p:nvPr/>
        </p:nvSpPr>
        <p:spPr>
          <a:xfrm>
            <a:off x="8219661" y="1321904"/>
            <a:ext cx="3588026" cy="1979578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194AE14-A69C-9B43-9DB4-EFD226E856E4}"/>
              </a:ext>
            </a:extLst>
          </p:cNvPr>
          <p:cNvSpPr txBox="1"/>
          <p:nvPr/>
        </p:nvSpPr>
        <p:spPr>
          <a:xfrm>
            <a:off x="999707" y="369848"/>
            <a:ext cx="3495907" cy="492443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l"/>
            <a:r>
              <a:rPr lang="es-MX" sz="2600" b="1" dirty="0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rPr>
              <a:t>INSERTAR TÍTULO</a:t>
            </a:r>
          </a:p>
        </p:txBody>
      </p:sp>
      <p:sp>
        <p:nvSpPr>
          <p:cNvPr id="11" name="Google Shape;338;p45">
            <a:extLst>
              <a:ext uri="{FF2B5EF4-FFF2-40B4-BE49-F238E27FC236}">
                <a16:creationId xmlns:a16="http://schemas.microsoft.com/office/drawing/2014/main" id="{97A51E65-B55F-014A-8632-B60438A681AC}"/>
              </a:ext>
            </a:extLst>
          </p:cNvPr>
          <p:cNvSpPr txBox="1">
            <a:spLocks/>
          </p:cNvSpPr>
          <p:nvPr/>
        </p:nvSpPr>
        <p:spPr>
          <a:xfrm>
            <a:off x="3945036" y="1121898"/>
            <a:ext cx="5788120" cy="446745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2200" dirty="0">
                <a:solidFill>
                  <a:srgbClr val="002060"/>
                </a:solidFill>
                <a:latin typeface="Montserrat Light" pitchFamily="2" charset="77"/>
              </a:rPr>
              <a:t>INSERTAR TEXTO SUBTÍTULO</a:t>
            </a:r>
            <a:endParaRPr lang="es-MX" sz="2200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ntserrat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48603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>
            <a:extLst>
              <a:ext uri="{FF2B5EF4-FFF2-40B4-BE49-F238E27FC236}">
                <a16:creationId xmlns:a16="http://schemas.microsoft.com/office/drawing/2014/main" id="{AABBB248-FFB6-1245-B58F-08971C8D4F5D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8125490" y="1828251"/>
            <a:ext cx="2936520" cy="4516254"/>
          </a:xfrm>
        </p:spPr>
        <p:txBody>
          <a:bodyPr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Inserta texto aquí</a:t>
            </a:r>
          </a:p>
        </p:txBody>
      </p:sp>
      <p:sp>
        <p:nvSpPr>
          <p:cNvPr id="3" name="Marcador de medios 2">
            <a:extLst>
              <a:ext uri="{FF2B5EF4-FFF2-40B4-BE49-F238E27FC236}">
                <a16:creationId xmlns:a16="http://schemas.microsoft.com/office/drawing/2014/main" id="{1DA50D61-7938-0044-BE86-B46A4082319D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579862" y="1828250"/>
            <a:ext cx="7146817" cy="4516254"/>
          </a:xfrm>
        </p:spPr>
        <p:txBody>
          <a:bodyPr/>
          <a:lstStyle/>
          <a:p>
            <a:endParaRPr lang="es-MX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DBF9607-3337-D645-8C62-AEF5AABE57AF}"/>
              </a:ext>
            </a:extLst>
          </p:cNvPr>
          <p:cNvSpPr txBox="1"/>
          <p:nvPr/>
        </p:nvSpPr>
        <p:spPr>
          <a:xfrm>
            <a:off x="999707" y="369848"/>
            <a:ext cx="3495907" cy="492443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l"/>
            <a:r>
              <a:rPr lang="es-MX" sz="2600" b="1" dirty="0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rPr>
              <a:t>INSERTAR TÍTULO</a:t>
            </a:r>
          </a:p>
        </p:txBody>
      </p:sp>
      <p:sp>
        <p:nvSpPr>
          <p:cNvPr id="8" name="Google Shape;338;p45">
            <a:extLst>
              <a:ext uri="{FF2B5EF4-FFF2-40B4-BE49-F238E27FC236}">
                <a16:creationId xmlns:a16="http://schemas.microsoft.com/office/drawing/2014/main" id="{2C56FB14-53E0-0547-B2B0-FDC9BCAF412D}"/>
              </a:ext>
            </a:extLst>
          </p:cNvPr>
          <p:cNvSpPr txBox="1">
            <a:spLocks/>
          </p:cNvSpPr>
          <p:nvPr/>
        </p:nvSpPr>
        <p:spPr>
          <a:xfrm>
            <a:off x="3945036" y="1121898"/>
            <a:ext cx="5788120" cy="446745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2200" dirty="0">
                <a:solidFill>
                  <a:srgbClr val="002060"/>
                </a:solidFill>
                <a:latin typeface="Montserrat Light" pitchFamily="2" charset="77"/>
              </a:rPr>
              <a:t>INSERTAR TEXTO SUBTÍTULO</a:t>
            </a:r>
            <a:endParaRPr lang="es-MX" sz="2200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ntserrat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81637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5A95FF4A-EC1F-734A-AC28-1AD0642E5E15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6349874" y="1958340"/>
            <a:ext cx="4745589" cy="4282664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1ACC62A5-E5F8-B94D-AB33-990FF68D9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712" y="1958340"/>
            <a:ext cx="5498227" cy="4282664"/>
          </a:xfrm>
        </p:spPr>
        <p:txBody>
          <a:bodyPr/>
          <a:lstStyle/>
          <a:p>
            <a:endParaRPr lang="es-MX" dirty="0">
              <a:latin typeface="Montserrat" pitchFamily="2" charset="77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6A4EBA6-B2F5-C743-A13E-96B700A53031}"/>
              </a:ext>
            </a:extLst>
          </p:cNvPr>
          <p:cNvSpPr txBox="1"/>
          <p:nvPr/>
        </p:nvSpPr>
        <p:spPr>
          <a:xfrm>
            <a:off x="1097613" y="369848"/>
            <a:ext cx="3495907" cy="492443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l"/>
            <a:r>
              <a:rPr lang="es-MX" sz="2600" b="1" dirty="0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rPr>
              <a:t>INSERTAR TÍTULO</a:t>
            </a:r>
          </a:p>
        </p:txBody>
      </p:sp>
      <p:sp>
        <p:nvSpPr>
          <p:cNvPr id="12" name="Google Shape;338;p45">
            <a:extLst>
              <a:ext uri="{FF2B5EF4-FFF2-40B4-BE49-F238E27FC236}">
                <a16:creationId xmlns:a16="http://schemas.microsoft.com/office/drawing/2014/main" id="{7FA435B0-9CBA-1B4E-AED7-60CD361B4167}"/>
              </a:ext>
            </a:extLst>
          </p:cNvPr>
          <p:cNvSpPr txBox="1">
            <a:spLocks/>
          </p:cNvSpPr>
          <p:nvPr/>
        </p:nvSpPr>
        <p:spPr>
          <a:xfrm>
            <a:off x="4042942" y="1121898"/>
            <a:ext cx="5788120" cy="446745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2200" dirty="0">
                <a:solidFill>
                  <a:srgbClr val="002060"/>
                </a:solidFill>
                <a:latin typeface="Montserrat Light" pitchFamily="2" charset="77"/>
              </a:rPr>
              <a:t>INSERTAR TEXTO SUBTÍTULO</a:t>
            </a:r>
            <a:endParaRPr lang="es-MX" sz="2200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ntserrat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46738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8B8EA4-0FC7-2946-B7BC-C5AE17CBD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b="0" dirty="0">
              <a:latin typeface="+mn-lt"/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8E59D79-CA5B-D948-975E-B3978221F2B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MX" b="0" dirty="0">
              <a:latin typeface="+mn-lt"/>
            </a:endParaRP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62D287D-4B5C-BF44-87E0-E4067BAA702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MX" b="0" dirty="0">
              <a:latin typeface="+mn-lt"/>
            </a:endParaRP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00AF071-A777-7A43-A03E-2F37342B76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MX" b="0" dirty="0">
              <a:latin typeface="+mn-lt"/>
            </a:endParaRP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8688A75D-40E1-1249-BED2-95B9E25146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s-MX" b="0" dirty="0">
              <a:latin typeface="+mn-lt"/>
            </a:endParaRP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5D7A90FC-BC35-AF48-AFA2-00AA79EBF3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MX" b="0" dirty="0">
              <a:latin typeface="+mn-lt"/>
            </a:endParaRP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47E7221D-0042-624C-900C-AB6C455CCF5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s-MX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3146276"/>
      </p:ext>
    </p:extLst>
  </p:cSld>
  <p:clrMapOvr>
    <a:masterClrMapping/>
  </p:clrMapOvr>
</p:sld>
</file>

<file path=ppt/theme/theme1.xml><?xml version="1.0" encoding="utf-8"?>
<a:theme xmlns:a="http://schemas.openxmlformats.org/drawingml/2006/main" name="Carátula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000" b="1"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ondo Interior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000" b="1"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tra_Tema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000" b="1"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1014</TotalTime>
  <Words>64</Words>
  <Application>Microsoft Macintosh PowerPoint</Application>
  <PresentationFormat>Personalizado</PresentationFormat>
  <Paragraphs>24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10</vt:i4>
      </vt:variant>
    </vt:vector>
  </HeadingPairs>
  <TitlesOfParts>
    <vt:vector size="19" baseType="lpstr">
      <vt:lpstr>Arial</vt:lpstr>
      <vt:lpstr>Calibri</vt:lpstr>
      <vt:lpstr>Lucida Sans</vt:lpstr>
      <vt:lpstr>Montserrat</vt:lpstr>
      <vt:lpstr>Montserrat Light</vt:lpstr>
      <vt:lpstr>Roboto</vt:lpstr>
      <vt:lpstr>Carátula</vt:lpstr>
      <vt:lpstr>Fondo Interior</vt:lpstr>
      <vt:lpstr>Contra_Tema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Microsoft Office User</cp:lastModifiedBy>
  <cp:revision>34</cp:revision>
  <dcterms:created xsi:type="dcterms:W3CDTF">2024-05-23T20:00:39Z</dcterms:created>
  <dcterms:modified xsi:type="dcterms:W3CDTF">2026-05-25T22:35:09Z</dcterms:modified>
</cp:coreProperties>
</file>